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oefler Text"/>
          <a:ea typeface="Hoefler Text"/>
          <a:cs typeface="Hoefler Text"/>
        </a:font>
        <a:srgbClr val="6C6A67"/>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254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wholeTbl>
    <a:band2H>
      <a:tcTxStyle b="def" i="def"/>
      <a:tcStyle>
        <a:tcBdr/>
        <a:fill>
          <a:solidFill>
            <a:srgbClr val="83714F">
              <a:alpha val="8000"/>
            </a:srgbClr>
          </a:solidFill>
        </a:fill>
      </a:tcStyle>
    </a:band2H>
    <a:firstCol>
      <a:tcTxStyle b="off" i="off">
        <a:font>
          <a:latin typeface="Hoefler Text"/>
          <a:ea typeface="Hoefler Text"/>
          <a:cs typeface="Hoefler Text"/>
        </a:font>
        <a:srgbClr val="FFFFFF"/>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254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firstCol>
    <a:lastRow>
      <a:tcTxStyle b="off" i="off">
        <a:font>
          <a:latin typeface="Hoefler Text"/>
          <a:ea typeface="Hoefler Text"/>
          <a:cs typeface="Hoefler Text"/>
        </a:font>
        <a:srgbClr val="6C6A67"/>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508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lastRow>
    <a:firstRow>
      <a:tcTxStyle b="off" i="off">
        <a:font>
          <a:latin typeface="Hoefler Text"/>
          <a:ea typeface="Hoefler Text"/>
          <a:cs typeface="Hoefler Text"/>
        </a:font>
        <a:srgbClr val="FFFFFF"/>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254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firstRow>
  </a:tblStyle>
  <a:tblStyle styleId="{C7B018BB-80A7-4F77-B60F-C8B233D01FF8}" styleName="">
    <a:tblBg/>
    <a:wholeTbl>
      <a:tcTxStyle b="off" i="off">
        <a:font>
          <a:latin typeface="Hoefler Text"/>
          <a:ea typeface="Hoefler Text"/>
          <a:cs typeface="Hoefler Text"/>
        </a:font>
        <a:srgbClr val="6C6A67"/>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b="def" i="def"/>
      <a:tcStyle>
        <a:tcBdr/>
        <a:fill>
          <a:solidFill>
            <a:srgbClr val="DCDBCC">
              <a:alpha val="54000"/>
            </a:srgbClr>
          </a:solidFill>
        </a:fill>
      </a:tcStyle>
    </a:band2H>
    <a:firstCol>
      <a:tcTxStyle b="off" i="off">
        <a:font>
          <a:latin typeface="Hoefler Text"/>
          <a:ea typeface="Hoefler Text"/>
          <a:cs typeface="Hoefler Text"/>
        </a:font>
        <a:srgbClr val="F3F1DF"/>
      </a:tcTxStyle>
      <a:tcStyle>
        <a:tcBdr>
          <a:left>
            <a:ln w="12700" cap="flat">
              <a:noFill/>
              <a:miter lim="400000"/>
            </a:ln>
          </a:left>
          <a:right>
            <a:ln w="12700" cap="flat">
              <a:solidFill>
                <a:srgbClr val="B8B8B8"/>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F3F1DF"/>
              </a:solidFill>
              <a:prstDash val="solid"/>
              <a:miter lim="400000"/>
            </a:ln>
          </a:insideV>
        </a:tcBdr>
        <a:fill>
          <a:noFill/>
        </a:fill>
      </a:tcStyle>
    </a:firstCol>
    <a:la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Hoefler Text"/>
          <a:ea typeface="Hoefler Text"/>
          <a:cs typeface="Hoefler Text"/>
        </a:font>
        <a:srgbClr val="6C6A67"/>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B2B1A5">
                  <a:alpha val="80000"/>
                </a:srgbClr>
              </a:solidFill>
              <a:prstDash val="solid"/>
              <a:miter lim="400000"/>
            </a:ln>
          </a:top>
          <a:bottom>
            <a:ln w="12700" cap="flat">
              <a:solidFill>
                <a:srgbClr val="B2B1A5">
                  <a:alpha val="80000"/>
                </a:srgbClr>
              </a:solidFill>
              <a:prstDash val="solid"/>
              <a:miter lim="400000"/>
            </a:ln>
          </a:bottom>
          <a:insideH>
            <a:ln w="12700" cap="flat">
              <a:solidFill>
                <a:srgbClr val="B2B1A5">
                  <a:alpha val="80000"/>
                </a:srgbClr>
              </a:solidFill>
              <a:prstDash val="solid"/>
              <a:miter lim="400000"/>
            </a:ln>
          </a:insideH>
          <a:insideV>
            <a:ln w="12700" cap="flat">
              <a:solidFill>
                <a:srgbClr val="5D5D5D"/>
              </a:solidFill>
              <a:prstDash val="solid"/>
              <a:miter lim="400000"/>
            </a:ln>
          </a:insideV>
        </a:tcBdr>
        <a:fill>
          <a:noFill/>
        </a:fill>
      </a:tcStyle>
    </a:wholeTbl>
    <a:band2H>
      <a:tcTxStyle b="def" i="def"/>
      <a:tcStyle>
        <a:tcBdr/>
        <a:fill>
          <a:solidFill>
            <a:srgbClr val="DCDBCC">
              <a:alpha val="80000"/>
            </a:srgbClr>
          </a:solidFill>
        </a:fill>
      </a:tcStyle>
    </a:band2H>
    <a:firstCol>
      <a:tcTxStyle b="off" i="off">
        <a:font>
          <a:latin typeface="Hoefler Text"/>
          <a:ea typeface="Hoefler Text"/>
          <a:cs typeface="Hoefler Text"/>
        </a:font>
        <a:srgbClr val="FFFFFF"/>
      </a:tcTxStyle>
      <a:tcStyle>
        <a:tcBdr>
          <a:left>
            <a:ln w="12700" cap="flat">
              <a:noFill/>
              <a:miter lim="400000"/>
            </a:ln>
          </a:left>
          <a:right>
            <a:ln w="12700" cap="flat">
              <a:solidFill>
                <a:srgbClr val="5D5D5D"/>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B2B1A5">
                  <a:alpha val="80000"/>
                </a:srgbClr>
              </a:solidFill>
              <a:prstDash val="solid"/>
              <a:miter lim="400000"/>
            </a:ln>
          </a:insideV>
        </a:tcBdr>
        <a:fill>
          <a:noFill/>
        </a:fill>
      </a:tcStyle>
    </a:firstCol>
    <a:lastRow>
      <a:tcTxStyle b="off" i="off">
        <a:font>
          <a:latin typeface="Hoefler Text"/>
          <a:ea typeface="Hoefler Text"/>
          <a:cs typeface="Hoefler Text"/>
        </a:font>
        <a:srgbClr val="6C6A67"/>
      </a:tcTxStyle>
      <a:tcStyle>
        <a:tcBdr>
          <a:left>
            <a:ln w="12700" cap="flat">
              <a:noFill/>
              <a:miter lim="400000"/>
            </a:ln>
          </a:left>
          <a:right>
            <a:ln w="12700" cap="flat">
              <a:noFill/>
              <a:miter lim="400000"/>
            </a:ln>
          </a:right>
          <a:top>
            <a:ln w="25400" cap="flat">
              <a:solidFill>
                <a:srgbClr val="B2B1A5">
                  <a:alpha val="80000"/>
                </a:srgbClr>
              </a:solidFill>
              <a:prstDash val="solid"/>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Hoefler Text"/>
          <a:ea typeface="Hoefler Text"/>
          <a:cs typeface="Hoefler Text"/>
        </a:font>
        <a:srgbClr val="6C6A67"/>
      </a:tcTxStyle>
      <a:tcStyle>
        <a:tcBdr>
          <a:left>
            <a:ln w="12700" cap="flat">
              <a:noFill/>
              <a:miter lim="400000"/>
            </a:ln>
          </a:left>
          <a:right>
            <a:ln w="12700" cap="flat">
              <a:noFill/>
              <a:miter lim="400000"/>
            </a:ln>
          </a:right>
          <a:top>
            <a:ln w="12700" cap="flat">
              <a:solidFill>
                <a:srgbClr val="AAA6A2"/>
              </a:solidFill>
              <a:custDash>
                <a:ds d="200000" sp="200000"/>
              </a:custDash>
              <a:miter lim="400000"/>
            </a:ln>
          </a:top>
          <a:bottom>
            <a:ln w="12700" cap="flat">
              <a:solidFill>
                <a:srgbClr val="AAA6A2"/>
              </a:solidFill>
              <a:custDash>
                <a:ds d="200000" sp="200000"/>
              </a:custDash>
              <a:miter lim="400000"/>
            </a:ln>
          </a:bottom>
          <a:insideH>
            <a:ln w="12700" cap="flat">
              <a:solidFill>
                <a:srgbClr val="AAA6A2"/>
              </a:solidFill>
              <a:custDash>
                <a:ds d="200000" sp="200000"/>
              </a:custDash>
              <a:miter lim="400000"/>
            </a:ln>
          </a:insideH>
          <a:insideV>
            <a:ln w="12700" cap="flat">
              <a:noFill/>
              <a:miter lim="400000"/>
            </a:ln>
          </a:insideV>
        </a:tcBdr>
        <a:fill>
          <a:noFill/>
        </a:fill>
      </a:tcStyle>
    </a:wholeTbl>
    <a:band2H>
      <a:tcTxStyle b="def" i="def"/>
      <a:tcStyle>
        <a:tcBdr/>
        <a:fill>
          <a:solidFill>
            <a:srgbClr val="DAE5E5">
              <a:alpha val="69000"/>
            </a:srgbClr>
          </a:solidFill>
        </a:fill>
      </a:tcStyle>
    </a:band2H>
    <a:firstCol>
      <a:tcTxStyle b="off" i="off">
        <a:font>
          <a:latin typeface="Hoefler Text"/>
          <a:ea typeface="Hoefler Text"/>
          <a:cs typeface="Hoefler Text"/>
        </a:font>
        <a:srgbClr val="6C6A67"/>
      </a:tcTxStyle>
      <a:tcStyle>
        <a:tcBdr>
          <a:left>
            <a:ln w="12700" cap="flat">
              <a:noFill/>
              <a:miter lim="400000"/>
            </a:ln>
          </a:left>
          <a:right>
            <a:ln w="12700" cap="flat">
              <a:solidFill>
                <a:srgbClr val="B8B8B8"/>
              </a:solidFill>
              <a:prstDash val="solid"/>
              <a:miter lim="400000"/>
            </a:ln>
          </a:right>
          <a:top>
            <a:ln w="12700" cap="flat">
              <a:solidFill>
                <a:srgbClr val="AAA6A2"/>
              </a:solidFill>
              <a:custDash>
                <a:ds d="200000" sp="200000"/>
              </a:custDash>
              <a:miter lim="400000"/>
            </a:ln>
          </a:top>
          <a:bottom>
            <a:ln w="12700" cap="flat">
              <a:solidFill>
                <a:srgbClr val="AAA6A2"/>
              </a:solidFill>
              <a:custDash>
                <a:ds d="200000" sp="200000"/>
              </a:custDash>
              <a:miter lim="400000"/>
            </a:ln>
          </a:bottom>
          <a:insideH>
            <a:ln w="12700" cap="flat">
              <a:solidFill>
                <a:srgbClr val="AAA6A2"/>
              </a:solidFill>
              <a:custDash>
                <a:ds d="200000" sp="200000"/>
              </a:custDash>
              <a:miter lim="400000"/>
            </a:ln>
          </a:insideH>
          <a:insideV>
            <a:ln w="12700" cap="flat">
              <a:noFill/>
              <a:miter lim="400000"/>
            </a:ln>
          </a:insideV>
        </a:tcBdr>
        <a:fill>
          <a:noFill/>
        </a:fill>
      </a:tcStyle>
    </a:firstCol>
    <a:la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Hoefler Text"/>
          <a:ea typeface="Hoefler Text"/>
          <a:cs typeface="Hoefler Text"/>
        </a:font>
        <a:srgbClr val="6C6A67"/>
      </a:tcTxStyle>
      <a:tcStyle>
        <a:tcBdr>
          <a:left>
            <a:ln w="25400" cap="flat">
              <a:solidFill>
                <a:srgbClr val="DCDBCC">
                  <a:alpha val="80000"/>
                </a:srgbClr>
              </a:solidFill>
              <a:custDash>
                <a:ds d="200000" sp="200000"/>
              </a:custDash>
              <a:miter lim="400000"/>
            </a:ln>
          </a:left>
          <a:right>
            <a:ln w="25400" cap="flat">
              <a:solidFill>
                <a:srgbClr val="DCDBCC">
                  <a:alpha val="80000"/>
                </a:srgbClr>
              </a:solidFill>
              <a:custDash>
                <a:ds d="200000" sp="200000"/>
              </a:custDash>
              <a:miter lim="400000"/>
            </a:ln>
          </a:right>
          <a:top>
            <a:ln w="12700" cap="flat">
              <a:noFill/>
              <a:miter lim="400000"/>
            </a:ln>
          </a:top>
          <a:bottom>
            <a:ln w="12700" cap="flat">
              <a:noFill/>
              <a:miter lim="400000"/>
            </a:ln>
          </a:bottom>
          <a:insideH>
            <a:ln w="12700" cap="flat">
              <a:noFill/>
              <a:miter lim="400000"/>
            </a:ln>
          </a:insideH>
          <a:insideV>
            <a:ln w="25400" cap="flat">
              <a:solidFill>
                <a:srgbClr val="DCDBCC">
                  <a:alpha val="80000"/>
                </a:srgbClr>
              </a:solidFill>
              <a:custDash>
                <a:ds d="200000" sp="200000"/>
              </a:custDash>
              <a:miter lim="400000"/>
            </a:ln>
          </a:insideV>
        </a:tcBdr>
        <a:fill>
          <a:noFill/>
        </a:fill>
      </a:tcStyle>
    </a:wholeTbl>
    <a:band2H>
      <a:tcTxStyle b="def" i="def"/>
      <a:tcStyle>
        <a:tcBdr/>
        <a:fill>
          <a:solidFill>
            <a:srgbClr val="DEDEDF">
              <a:alpha val="76000"/>
            </a:srgbClr>
          </a:solidFill>
        </a:fill>
      </a:tcStyle>
    </a:band2H>
    <a:firstCol>
      <a:tcTxStyle b="off" i="off">
        <a:font>
          <a:latin typeface="Hoefler Text"/>
          <a:ea typeface="Hoefler Text"/>
          <a:cs typeface="Hoefler Text"/>
        </a:font>
        <a:srgbClr val="F3F1DF"/>
      </a:tcTxStyle>
      <a:tcStyle>
        <a:tcBdr>
          <a:left>
            <a:ln w="12700" cap="flat">
              <a:noFill/>
              <a:miter lim="400000"/>
            </a:ln>
          </a:left>
          <a:right>
            <a:ln w="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B2B1A5">
                  <a:alpha val="80000"/>
                </a:srgbClr>
              </a:solidFill>
              <a:prstDash val="solid"/>
              <a:miter lim="400000"/>
            </a:ln>
          </a:insideV>
        </a:tcBdr>
        <a:fill>
          <a:noFill/>
        </a:fill>
      </a:tcStyle>
    </a:firstCol>
    <a:la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firstRow>
  </a:tblStyle>
  <a:tblStyle styleId="{2708684C-4D16-4618-839F-0558EEFCDFE6}" styleName="">
    <a:tblBg/>
    <a:wholeTbl>
      <a:tcTxStyle b="off" i="off">
        <a:font>
          <a:latin typeface="Hoefler Text"/>
          <a:ea typeface="Hoefler Text"/>
          <a:cs typeface="Hoefler Text"/>
        </a:font>
        <a:srgbClr val="6C6A67"/>
      </a:tcTxStyle>
      <a:tcStyle>
        <a:tcBdr>
          <a:left>
            <a:ln w="25400" cap="flat">
              <a:solidFill>
                <a:srgbClr val="6C6A67">
                  <a:alpha val="70000"/>
                </a:srgbClr>
              </a:solidFill>
              <a:custDash>
                <a:ds d="200000" sp="200000"/>
              </a:custDash>
              <a:miter lim="400000"/>
            </a:ln>
          </a:left>
          <a:right>
            <a:ln w="25400" cap="flat">
              <a:solidFill>
                <a:srgbClr val="6C6A67">
                  <a:alpha val="70000"/>
                </a:srgbClr>
              </a:solidFill>
              <a:custDash>
                <a:ds d="200000" sp="200000"/>
              </a:custDash>
              <a:miter lim="400000"/>
            </a:ln>
          </a:right>
          <a:top>
            <a:ln w="25400" cap="flat">
              <a:solidFill>
                <a:srgbClr val="6C6A67">
                  <a:alpha val="70000"/>
                </a:srgbClr>
              </a:solidFill>
              <a:custDash>
                <a:ds d="200000" sp="200000"/>
              </a:custDash>
              <a:miter lim="400000"/>
            </a:ln>
          </a:top>
          <a:bottom>
            <a:ln w="25400" cap="flat">
              <a:solidFill>
                <a:srgbClr val="6C6A67">
                  <a:alpha val="70000"/>
                </a:srgbClr>
              </a:solidFill>
              <a:custDash>
                <a:ds d="200000" sp="200000"/>
              </a:custDash>
              <a:miter lim="400000"/>
            </a:ln>
          </a:bottom>
          <a:insideH>
            <a:ln w="25400" cap="flat">
              <a:solidFill>
                <a:srgbClr val="6C6A67">
                  <a:alpha val="70000"/>
                </a:srgbClr>
              </a:solidFill>
              <a:custDash>
                <a:ds d="200000" sp="200000"/>
              </a:custDash>
              <a:miter lim="400000"/>
            </a:ln>
          </a:insideH>
          <a:insideV>
            <a:ln w="25400" cap="flat">
              <a:solidFill>
                <a:srgbClr val="6C6A67">
                  <a:alpha val="70000"/>
                </a:srgbClr>
              </a:solidFill>
              <a:custDash>
                <a:ds d="200000" sp="200000"/>
              </a:custDash>
              <a:miter lim="400000"/>
            </a:ln>
          </a:insideV>
        </a:tcBdr>
        <a:fill>
          <a:noFill/>
        </a:fill>
      </a:tcStyle>
    </a:wholeTbl>
    <a:band2H>
      <a:tcTxStyle b="def" i="def"/>
      <a:tcStyle>
        <a:tcBdr/>
        <a:fill>
          <a:solidFill>
            <a:srgbClr val="DCDBCC">
              <a:alpha val="80000"/>
            </a:srgbClr>
          </a:solidFill>
        </a:fill>
      </a:tcStyle>
    </a:band2H>
    <a:firstCol>
      <a:tcTxStyle b="off" i="off">
        <a:font>
          <a:latin typeface="Hoefler Text"/>
          <a:ea typeface="Hoefler Text"/>
          <a:cs typeface="Hoefler Text"/>
        </a:font>
        <a:srgbClr val="6C6A67"/>
      </a:tcTxStyle>
      <a:tcStyle>
        <a:tcBdr>
          <a:left>
            <a:ln w="12700" cap="flat">
              <a:noFill/>
              <a:miter lim="400000"/>
            </a:ln>
          </a:left>
          <a:right>
            <a:ln w="25400" cap="flat">
              <a:solidFill>
                <a:srgbClr val="6C6A67">
                  <a:alpha val="70000"/>
                </a:srgbClr>
              </a:solidFill>
              <a:prstDash val="solid"/>
              <a:miter lim="400000"/>
            </a:ln>
          </a:right>
          <a:top>
            <a:ln w="25400" cap="flat">
              <a:solidFill>
                <a:srgbClr val="6C6A67">
                  <a:alpha val="70000"/>
                </a:srgbClr>
              </a:solidFill>
              <a:custDash>
                <a:ds d="200000" sp="200000"/>
              </a:custDash>
              <a:miter lim="400000"/>
            </a:ln>
          </a:top>
          <a:bottom>
            <a:ln w="25400" cap="flat">
              <a:solidFill>
                <a:srgbClr val="6C6A67">
                  <a:alpha val="70000"/>
                </a:srgbClr>
              </a:solidFill>
              <a:custDash>
                <a:ds d="200000" sp="200000"/>
              </a:custDash>
              <a:miter lim="400000"/>
            </a:ln>
          </a:bottom>
          <a:insideH>
            <a:ln w="25400" cap="flat">
              <a:solidFill>
                <a:srgbClr val="6C6A67">
                  <a:alpha val="70000"/>
                </a:srgbClr>
              </a:solidFill>
              <a:custDash>
                <a:ds d="200000" sp="200000"/>
              </a:custDash>
              <a:miter lim="400000"/>
            </a:ln>
          </a:insideH>
          <a:insideV>
            <a:ln w="25400" cap="flat">
              <a:solidFill>
                <a:srgbClr val="6C6A67">
                  <a:alpha val="70000"/>
                </a:srgbClr>
              </a:solidFill>
              <a:prstDash val="solid"/>
              <a:miter lim="400000"/>
            </a:ln>
          </a:insideV>
        </a:tcBdr>
        <a:fill>
          <a:noFill/>
        </a:fill>
      </a:tcStyle>
    </a:firstCol>
    <a:lastRow>
      <a:tcTxStyle b="off" i="off">
        <a:font>
          <a:latin typeface="Hoefler Text"/>
          <a:ea typeface="Hoefler Text"/>
          <a:cs typeface="Hoefler Text"/>
        </a:font>
        <a:srgbClr val="6C6A67"/>
      </a:tcTxStyle>
      <a:tcStyle>
        <a:tcBdr>
          <a:left>
            <a:ln w="25400" cap="flat">
              <a:solidFill>
                <a:srgbClr val="6C6A67">
                  <a:alpha val="70000"/>
                </a:srgbClr>
              </a:solidFill>
              <a:custDash>
                <a:ds d="200000" sp="200000"/>
              </a:custDash>
              <a:miter lim="400000"/>
            </a:ln>
          </a:left>
          <a:right>
            <a:ln w="25400" cap="flat">
              <a:solidFill>
                <a:srgbClr val="6C6A67">
                  <a:alpha val="70000"/>
                </a:srgbClr>
              </a:solidFill>
              <a:custDash>
                <a:ds d="200000" sp="200000"/>
              </a:custDash>
              <a:miter lim="400000"/>
            </a:ln>
          </a:right>
          <a:top>
            <a:ln w="25400" cap="flat">
              <a:solidFill>
                <a:srgbClr val="6C6A67">
                  <a:alpha val="70000"/>
                </a:srgbClr>
              </a:solidFill>
              <a:prstDash val="solid"/>
              <a:miter lim="400000"/>
            </a:ln>
          </a:top>
          <a:bottom>
            <a:ln w="12700" cap="flat">
              <a:noFill/>
              <a:miter lim="400000"/>
            </a:ln>
          </a:bottom>
          <a:insideH>
            <a:ln w="25400" cap="flat">
              <a:solidFill>
                <a:srgbClr val="6C6A67">
                  <a:alpha val="70000"/>
                </a:srgbClr>
              </a:solidFill>
              <a:prstDash val="solid"/>
              <a:miter lim="400000"/>
            </a:ln>
          </a:insideH>
          <a:insideV>
            <a:ln w="25400" cap="flat">
              <a:solidFill>
                <a:srgbClr val="6C6A67">
                  <a:alpha val="70000"/>
                </a:srgbClr>
              </a:solidFill>
              <a:custDash>
                <a:ds d="200000" sp="200000"/>
              </a:custDash>
              <a:miter lim="400000"/>
            </a:ln>
          </a:insideV>
        </a:tcBdr>
        <a:fill>
          <a:noFill/>
        </a:fill>
      </a:tcStyle>
    </a:lastRow>
    <a:firstRow>
      <a:tcTxStyle b="off" i="off">
        <a:font>
          <a:latin typeface="Hoefler Text"/>
          <a:ea typeface="Hoefler Text"/>
          <a:cs typeface="Hoefler Text"/>
        </a:font>
        <a:srgbClr val="6C6A67"/>
      </a:tcTxStyle>
      <a:tcStyle>
        <a:tcBdr>
          <a:left>
            <a:ln w="25400" cap="flat">
              <a:solidFill>
                <a:srgbClr val="6C6A67">
                  <a:alpha val="70000"/>
                </a:srgbClr>
              </a:solidFill>
              <a:custDash>
                <a:ds d="200000" sp="200000"/>
              </a:custDash>
              <a:miter lim="400000"/>
            </a:ln>
          </a:left>
          <a:right>
            <a:ln w="25400" cap="flat">
              <a:solidFill>
                <a:srgbClr val="6C6A67">
                  <a:alpha val="70000"/>
                </a:srgbClr>
              </a:solidFill>
              <a:custDash>
                <a:ds d="200000" sp="200000"/>
              </a:custDash>
              <a:miter lim="400000"/>
            </a:ln>
          </a:right>
          <a:top>
            <a:ln w="12700" cap="flat">
              <a:noFill/>
              <a:miter lim="400000"/>
            </a:ln>
          </a:top>
          <a:bottom>
            <a:ln w="25400" cap="flat">
              <a:solidFill>
                <a:srgbClr val="6C6A67">
                  <a:alpha val="70000"/>
                </a:srgbClr>
              </a:solidFill>
              <a:prstDash val="solid"/>
              <a:miter lim="400000"/>
            </a:ln>
          </a:bottom>
          <a:insideH>
            <a:ln w="25400" cap="flat">
              <a:solidFill>
                <a:srgbClr val="6C6A67">
                  <a:alpha val="70000"/>
                </a:srgbClr>
              </a:solidFill>
              <a:prstDash val="solid"/>
              <a:miter lim="400000"/>
            </a:ln>
          </a:insideH>
          <a:insideV>
            <a:ln w="25400" cap="flat">
              <a:solidFill>
                <a:srgbClr val="6C6A67">
                  <a:alpha val="70000"/>
                </a:srgbClr>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0" name="Shape 130"/>
          <p:cNvSpPr/>
          <p:nvPr>
            <p:ph type="sldImg"/>
          </p:nvPr>
        </p:nvSpPr>
        <p:spPr>
          <a:xfrm>
            <a:off x="1143000" y="685800"/>
            <a:ext cx="4572000" cy="3429000"/>
          </a:xfrm>
          <a:prstGeom prst="rect">
            <a:avLst/>
          </a:prstGeom>
        </p:spPr>
        <p:txBody>
          <a:bodyPr/>
          <a:lstStyle/>
          <a:p>
            <a:pPr/>
          </a:p>
        </p:txBody>
      </p:sp>
      <p:sp>
        <p:nvSpPr>
          <p:cNvPr id="131" name="Shape 13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15" name="Group"/>
          <p:cNvGrpSpPr/>
          <p:nvPr/>
        </p:nvGrpSpPr>
        <p:grpSpPr>
          <a:xfrm>
            <a:off x="1485900" y="4838700"/>
            <a:ext cx="10033000" cy="88901"/>
            <a:chOff x="0" y="0"/>
            <a:chExt cx="10033000" cy="88900"/>
          </a:xfrm>
        </p:grpSpPr>
        <p:pic>
          <p:nvPicPr>
            <p:cNvPr id="12" name="typesetflourish_shape_big.pdf" descr="typesetflourish_shape_big.pdf"/>
            <p:cNvPicPr>
              <a:picLocks noChangeAspect="0"/>
            </p:cNvPicPr>
            <p:nvPr/>
          </p:nvPicPr>
          <p:blipFill>
            <a:blip r:embed="rId3">
              <a:extLst/>
            </a:blip>
            <a:stretch>
              <a:fillRect/>
            </a:stretch>
          </p:blipFill>
          <p:spPr>
            <a:xfrm>
              <a:off x="4864100" y="0"/>
              <a:ext cx="304800" cy="88901"/>
            </a:xfrm>
            <a:prstGeom prst="rect">
              <a:avLst/>
            </a:prstGeom>
            <a:ln w="12700" cap="flat">
              <a:noFill/>
              <a:miter lim="400000"/>
            </a:ln>
            <a:effectLst/>
          </p:spPr>
        </p:pic>
        <p:pic>
          <p:nvPicPr>
            <p:cNvPr id="13" name="typesetflourish_line.pdf" descr="typesetflourish_line.pdf"/>
            <p:cNvPicPr>
              <a:picLocks noChangeAspect="0"/>
            </p:cNvPicPr>
            <p:nvPr/>
          </p:nvPicPr>
          <p:blipFill>
            <a:blip r:embed="rId4">
              <a:extLst/>
            </a:blip>
            <a:stretch>
              <a:fillRect/>
            </a:stretch>
          </p:blipFill>
          <p:spPr>
            <a:xfrm>
              <a:off x="0" y="38100"/>
              <a:ext cx="4864100" cy="12700"/>
            </a:xfrm>
            <a:prstGeom prst="rect">
              <a:avLst/>
            </a:prstGeom>
            <a:ln w="12700" cap="flat">
              <a:noFill/>
              <a:miter lim="400000"/>
            </a:ln>
            <a:effectLst/>
          </p:spPr>
        </p:pic>
        <p:pic>
          <p:nvPicPr>
            <p:cNvPr id="14" name="typesetflourish_line.pdf" descr="typesetflourish_line.pdf"/>
            <p:cNvPicPr>
              <a:picLocks noChangeAspect="0"/>
            </p:cNvPicPr>
            <p:nvPr/>
          </p:nvPicPr>
          <p:blipFill>
            <a:blip r:embed="rId4">
              <a:extLst/>
            </a:blip>
            <a:stretch>
              <a:fillRect/>
            </a:stretch>
          </p:blipFill>
          <p:spPr>
            <a:xfrm rot="10800000">
              <a:off x="5168900" y="38099"/>
              <a:ext cx="4864100" cy="12701"/>
            </a:xfrm>
            <a:prstGeom prst="rect">
              <a:avLst/>
            </a:prstGeom>
            <a:ln w="12700" cap="flat">
              <a:noFill/>
              <a:miter lim="400000"/>
            </a:ln>
            <a:effectLst/>
          </p:spPr>
        </p:pic>
      </p:grpSp>
      <p:sp>
        <p:nvSpPr>
          <p:cNvPr id="16" name="Title Text"/>
          <p:cNvSpPr txBox="1"/>
          <p:nvPr>
            <p:ph type="title"/>
          </p:nvPr>
        </p:nvSpPr>
        <p:spPr>
          <a:xfrm>
            <a:off x="1117600" y="2209800"/>
            <a:ext cx="10769600" cy="2540000"/>
          </a:xfrm>
          <a:prstGeom prst="rect">
            <a:avLst/>
          </a:prstGeom>
        </p:spPr>
        <p:txBody>
          <a:bodyPr anchor="b"/>
          <a:lstStyle/>
          <a:p>
            <a:pPr/>
            <a:r>
              <a:t>Title Text</a:t>
            </a:r>
          </a:p>
        </p:txBody>
      </p:sp>
      <p:sp>
        <p:nvSpPr>
          <p:cNvPr id="17" name="Body Level One…"/>
          <p:cNvSpPr txBox="1"/>
          <p:nvPr>
            <p:ph type="body" sz="quarter" idx="1"/>
          </p:nvPr>
        </p:nvSpPr>
        <p:spPr>
          <a:xfrm>
            <a:off x="1117600" y="5041900"/>
            <a:ext cx="10769600" cy="1270000"/>
          </a:xfrm>
          <a:prstGeom prst="rect">
            <a:avLst/>
          </a:prstGeom>
        </p:spPr>
        <p:txBody>
          <a:bodyPr anchor="t"/>
          <a:lstStyle>
            <a:lvl1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1pPr>
            <a:lvl2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2pPr>
            <a:lvl3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3pPr>
            <a:lvl4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4pPr>
            <a:lvl5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5pPr>
          </a:lstStyle>
          <a:p>
            <a:pPr/>
            <a:r>
              <a:t>Body Level One</a:t>
            </a:r>
          </a:p>
          <a:p>
            <a:pPr lvl="1"/>
            <a:r>
              <a:t>Body Level Two</a:t>
            </a:r>
          </a:p>
          <a:p>
            <a:pPr lvl="2"/>
            <a:r>
              <a:t>Body Level Three</a:t>
            </a:r>
          </a:p>
          <a:p>
            <a:pPr lvl="3"/>
            <a:r>
              <a:t>Body Level Four</a:t>
            </a:r>
          </a:p>
          <a:p>
            <a:pPr lvl="4"/>
            <a:r>
              <a:t>Body Level Five</a:t>
            </a:r>
          </a:p>
        </p:txBody>
      </p:sp>
      <p:sp>
        <p:nvSpPr>
          <p:cNvPr id="18" name="Slide Number"/>
          <p:cNvSpPr txBox="1"/>
          <p:nvPr>
            <p:ph type="sldNum" sz="quarter" idx="2"/>
          </p:nvPr>
        </p:nvSpPr>
        <p:spPr>
          <a:prstGeom prst="rect">
            <a:avLst/>
          </a:prstGeom>
          <a:noFill/>
        </p:spPr>
        <p:txBody>
          <a:bodyPr/>
          <a:lstStyle>
            <a:lvl1pPr>
              <a:defRPr>
                <a:solidFill>
                  <a:srgbClr val="FAEFE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28" name="Group"/>
          <p:cNvGrpSpPr/>
          <p:nvPr/>
        </p:nvGrpSpPr>
        <p:grpSpPr>
          <a:xfrm>
            <a:off x="1485900" y="2070100"/>
            <a:ext cx="10033000" cy="88901"/>
            <a:chOff x="0" y="0"/>
            <a:chExt cx="10033000" cy="88900"/>
          </a:xfrm>
        </p:grpSpPr>
        <p:pic>
          <p:nvPicPr>
            <p:cNvPr id="25" name="typesetflourish_shape_big.pdf" descr="typesetflourish_shape_big.pdf"/>
            <p:cNvPicPr>
              <a:picLocks noChangeAspect="0"/>
            </p:cNvPicPr>
            <p:nvPr/>
          </p:nvPicPr>
          <p:blipFill>
            <a:blip r:embed="rId3">
              <a:extLst/>
            </a:blip>
            <a:stretch>
              <a:fillRect/>
            </a:stretch>
          </p:blipFill>
          <p:spPr>
            <a:xfrm>
              <a:off x="4864100" y="0"/>
              <a:ext cx="304800" cy="88901"/>
            </a:xfrm>
            <a:prstGeom prst="rect">
              <a:avLst/>
            </a:prstGeom>
            <a:ln w="12700" cap="flat">
              <a:noFill/>
              <a:miter lim="400000"/>
            </a:ln>
            <a:effectLst/>
          </p:spPr>
        </p:pic>
        <p:pic>
          <p:nvPicPr>
            <p:cNvPr id="26" name="typesetflourish_line.pdf" descr="typesetflourish_line.pdf"/>
            <p:cNvPicPr>
              <a:picLocks noChangeAspect="0"/>
            </p:cNvPicPr>
            <p:nvPr/>
          </p:nvPicPr>
          <p:blipFill>
            <a:blip r:embed="rId4">
              <a:extLst/>
            </a:blip>
            <a:stretch>
              <a:fillRect/>
            </a:stretch>
          </p:blipFill>
          <p:spPr>
            <a:xfrm>
              <a:off x="0" y="38100"/>
              <a:ext cx="4864100" cy="12700"/>
            </a:xfrm>
            <a:prstGeom prst="rect">
              <a:avLst/>
            </a:prstGeom>
            <a:ln w="12700" cap="flat">
              <a:noFill/>
              <a:miter lim="400000"/>
            </a:ln>
            <a:effectLst/>
          </p:spPr>
        </p:pic>
        <p:pic>
          <p:nvPicPr>
            <p:cNvPr id="27" name="typesetflourish_line.pdf" descr="typesetflourish_line.pdf"/>
            <p:cNvPicPr>
              <a:picLocks noChangeAspect="0"/>
            </p:cNvPicPr>
            <p:nvPr/>
          </p:nvPicPr>
          <p:blipFill>
            <a:blip r:embed="rId4">
              <a:extLst/>
            </a:blip>
            <a:stretch>
              <a:fillRect/>
            </a:stretch>
          </p:blipFill>
          <p:spPr>
            <a:xfrm rot="10800000">
              <a:off x="5168900" y="38099"/>
              <a:ext cx="4864100" cy="12701"/>
            </a:xfrm>
            <a:prstGeom prst="rect">
              <a:avLst/>
            </a:prstGeom>
            <a:ln w="12700" cap="flat">
              <a:noFill/>
              <a:miter lim="400000"/>
            </a:ln>
            <a:effectLst/>
          </p:spPr>
        </p:pic>
      </p:grpSp>
      <p:sp>
        <p:nvSpPr>
          <p:cNvPr id="29" name="Image"/>
          <p:cNvSpPr/>
          <p:nvPr>
            <p:ph type="pic" idx="13"/>
          </p:nvPr>
        </p:nvSpPr>
        <p:spPr>
          <a:xfrm>
            <a:off x="1181100" y="1200001"/>
            <a:ext cx="11374570" cy="7797801"/>
          </a:xfrm>
          <a:prstGeom prst="rect">
            <a:avLst/>
          </a:prstGeom>
          <a:ln w="9525">
            <a:round/>
          </a:ln>
        </p:spPr>
        <p:txBody>
          <a:bodyPr lIns="91439" tIns="45719" rIns="91439" bIns="45719" anchor="t">
            <a:noAutofit/>
          </a:bodyPr>
          <a:lstStyle/>
          <a:p>
            <a:pPr/>
          </a:p>
        </p:txBody>
      </p:sp>
      <p:sp>
        <p:nvSpPr>
          <p:cNvPr id="30" name="Title Text"/>
          <p:cNvSpPr txBox="1"/>
          <p:nvPr>
            <p:ph type="title"/>
          </p:nvPr>
        </p:nvSpPr>
        <p:spPr>
          <a:xfrm>
            <a:off x="1117600" y="838200"/>
            <a:ext cx="10769600" cy="1143000"/>
          </a:xfrm>
          <a:prstGeom prst="rect">
            <a:avLst/>
          </a:prstGeom>
        </p:spPr>
        <p:txBody>
          <a:bodyPr/>
          <a:lstStyle/>
          <a:p>
            <a:pPr/>
            <a:r>
              <a:t>Title Text</a:t>
            </a:r>
          </a:p>
        </p:txBody>
      </p:sp>
      <p:sp>
        <p:nvSpPr>
          <p:cNvPr id="31" name="Body Level One…"/>
          <p:cNvSpPr txBox="1"/>
          <p:nvPr>
            <p:ph type="body" sz="quarter" idx="1"/>
          </p:nvPr>
        </p:nvSpPr>
        <p:spPr>
          <a:xfrm>
            <a:off x="1117600" y="2273300"/>
            <a:ext cx="10769600" cy="647700"/>
          </a:xfrm>
          <a:prstGeom prst="rect">
            <a:avLst/>
          </a:prstGeom>
        </p:spPr>
        <p:txBody>
          <a:bodyPr anchor="t"/>
          <a:lstStyle>
            <a:lvl1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1pPr>
            <a:lvl2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2pPr>
            <a:lvl3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3pPr>
            <a:lvl4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4pPr>
            <a:lvl5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5pPr>
          </a:lstStyle>
          <a:p>
            <a:pPr/>
            <a:r>
              <a:t>Body Level One</a:t>
            </a:r>
          </a:p>
          <a:p>
            <a:pPr lvl="1"/>
            <a:r>
              <a:t>Body Level Two</a:t>
            </a:r>
          </a:p>
          <a:p>
            <a:pPr lvl="2"/>
            <a:r>
              <a:t>Body Level Three</a:t>
            </a:r>
          </a:p>
          <a:p>
            <a:pPr lvl="3"/>
            <a:r>
              <a:t>Body Level Four</a:t>
            </a:r>
          </a:p>
          <a:p>
            <a:pPr lvl="4"/>
            <a:r>
              <a:t>Body Level Five</a:t>
            </a:r>
          </a:p>
        </p:txBody>
      </p:sp>
      <p:sp>
        <p:nvSpPr>
          <p:cNvPr id="32" name="Slide Number"/>
          <p:cNvSpPr txBox="1"/>
          <p:nvPr>
            <p:ph type="sldNum" sz="quarter" idx="2"/>
          </p:nvPr>
        </p:nvSpPr>
        <p:spPr>
          <a:prstGeom prst="rect">
            <a:avLst/>
          </a:prstGeom>
          <a:noFill/>
        </p:spPr>
        <p:txBody>
          <a:bodyPr/>
          <a:lstStyle>
            <a:lvl1pPr>
              <a:defRPr>
                <a:solidFill>
                  <a:srgbClr val="FAEFE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39" name="Title Text"/>
          <p:cNvSpPr txBox="1"/>
          <p:nvPr>
            <p:ph type="title"/>
          </p:nvPr>
        </p:nvSpPr>
        <p:spPr>
          <a:xfrm>
            <a:off x="1117600" y="3606800"/>
            <a:ext cx="10769600" cy="2540000"/>
          </a:xfrm>
          <a:prstGeom prst="rect">
            <a:avLst/>
          </a:prstGeom>
        </p:spPr>
        <p:txBody>
          <a:bodyPr/>
          <a:lstStyle/>
          <a:p>
            <a:pPr/>
            <a:r>
              <a:t>Title Text</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50" name="Group"/>
          <p:cNvGrpSpPr/>
          <p:nvPr/>
        </p:nvGrpSpPr>
        <p:grpSpPr>
          <a:xfrm>
            <a:off x="1638300" y="4889500"/>
            <a:ext cx="4368801" cy="88901"/>
            <a:chOff x="0" y="0"/>
            <a:chExt cx="4368800" cy="88900"/>
          </a:xfrm>
        </p:grpSpPr>
        <p:pic>
          <p:nvPicPr>
            <p:cNvPr id="47" name="typesetflourish_shape_big.pdf" descr="typesetflourish_shape_big.pdf"/>
            <p:cNvPicPr>
              <a:picLocks noChangeAspect="0"/>
            </p:cNvPicPr>
            <p:nvPr/>
          </p:nvPicPr>
          <p:blipFill>
            <a:blip r:embed="rId3">
              <a:extLst/>
            </a:blip>
            <a:stretch>
              <a:fillRect/>
            </a:stretch>
          </p:blipFill>
          <p:spPr>
            <a:xfrm>
              <a:off x="2032000" y="0"/>
              <a:ext cx="304800" cy="88901"/>
            </a:xfrm>
            <a:prstGeom prst="rect">
              <a:avLst/>
            </a:prstGeom>
            <a:ln w="12700" cap="flat">
              <a:noFill/>
              <a:miter lim="400000"/>
            </a:ln>
            <a:effectLst/>
          </p:spPr>
        </p:pic>
        <p:pic>
          <p:nvPicPr>
            <p:cNvPr id="48" name="typesetflourish_line.pdf" descr="typesetflourish_line.pdf"/>
            <p:cNvPicPr>
              <a:picLocks noChangeAspect="0"/>
            </p:cNvPicPr>
            <p:nvPr/>
          </p:nvPicPr>
          <p:blipFill>
            <a:blip r:embed="rId4">
              <a:extLst/>
            </a:blip>
            <a:stretch>
              <a:fillRect/>
            </a:stretch>
          </p:blipFill>
          <p:spPr>
            <a:xfrm>
              <a:off x="0" y="38100"/>
              <a:ext cx="2032001" cy="12700"/>
            </a:xfrm>
            <a:prstGeom prst="rect">
              <a:avLst/>
            </a:prstGeom>
            <a:ln w="12700" cap="flat">
              <a:noFill/>
              <a:miter lim="400000"/>
            </a:ln>
            <a:effectLst/>
          </p:spPr>
        </p:pic>
        <p:pic>
          <p:nvPicPr>
            <p:cNvPr id="49" name="typesetflourish_line.pdf" descr="typesetflourish_line.pdf"/>
            <p:cNvPicPr>
              <a:picLocks noChangeAspect="0"/>
            </p:cNvPicPr>
            <p:nvPr/>
          </p:nvPicPr>
          <p:blipFill>
            <a:blip r:embed="rId4">
              <a:extLst/>
            </a:blip>
            <a:stretch>
              <a:fillRect/>
            </a:stretch>
          </p:blipFill>
          <p:spPr>
            <a:xfrm rot="10800000">
              <a:off x="2336800" y="38100"/>
              <a:ext cx="2032001" cy="12700"/>
            </a:xfrm>
            <a:prstGeom prst="rect">
              <a:avLst/>
            </a:prstGeom>
            <a:ln w="12700" cap="flat">
              <a:noFill/>
              <a:miter lim="400000"/>
            </a:ln>
            <a:effectLst/>
          </p:spPr>
        </p:pic>
      </p:grpSp>
      <p:sp>
        <p:nvSpPr>
          <p:cNvPr id="51" name="Image"/>
          <p:cNvSpPr/>
          <p:nvPr>
            <p:ph type="pic" idx="13"/>
          </p:nvPr>
        </p:nvSpPr>
        <p:spPr>
          <a:xfrm>
            <a:off x="5930900" y="1646708"/>
            <a:ext cx="9423400" cy="6460184"/>
          </a:xfrm>
          <a:prstGeom prst="rect">
            <a:avLst/>
          </a:prstGeom>
          <a:ln w="9525">
            <a:round/>
          </a:ln>
        </p:spPr>
        <p:txBody>
          <a:bodyPr lIns="91439" tIns="45719" rIns="91439" bIns="45719" anchor="t">
            <a:noAutofit/>
          </a:bodyPr>
          <a:lstStyle/>
          <a:p>
            <a:pPr/>
          </a:p>
        </p:txBody>
      </p:sp>
      <p:sp>
        <p:nvSpPr>
          <p:cNvPr id="52" name="Title Text"/>
          <p:cNvSpPr txBox="1"/>
          <p:nvPr>
            <p:ph type="title"/>
          </p:nvPr>
        </p:nvSpPr>
        <p:spPr>
          <a:xfrm>
            <a:off x="1054100" y="1536700"/>
            <a:ext cx="5397500" cy="3225800"/>
          </a:xfrm>
          <a:prstGeom prst="rect">
            <a:avLst/>
          </a:prstGeom>
        </p:spPr>
        <p:txBody>
          <a:bodyPr anchor="b"/>
          <a:lstStyle>
            <a:lvl1pPr>
              <a:defRPr sz="5600"/>
            </a:lvl1pPr>
          </a:lstStyle>
          <a:p>
            <a:pPr/>
            <a:r>
              <a:t>Title Text</a:t>
            </a:r>
          </a:p>
        </p:txBody>
      </p:sp>
      <p:sp>
        <p:nvSpPr>
          <p:cNvPr id="53" name="Body Level One…"/>
          <p:cNvSpPr txBox="1"/>
          <p:nvPr>
            <p:ph type="body" sz="quarter" idx="1"/>
          </p:nvPr>
        </p:nvSpPr>
        <p:spPr>
          <a:xfrm>
            <a:off x="1054100" y="5143500"/>
            <a:ext cx="5397500" cy="3022600"/>
          </a:xfrm>
          <a:prstGeom prst="rect">
            <a:avLst/>
          </a:prstGeom>
        </p:spPr>
        <p:txBody>
          <a:bodyPr anchor="t"/>
          <a:lstStyle>
            <a:lvl1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1pPr>
            <a:lvl2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2pPr>
            <a:lvl3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3pPr>
            <a:lvl4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4pPr>
            <a:lvl5pPr marL="0" indent="0" algn="ctr">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5pPr>
          </a:lstStyle>
          <a:p>
            <a:pPr/>
            <a:r>
              <a:t>Body Level One</a:t>
            </a:r>
          </a:p>
          <a:p>
            <a:pPr lvl="1"/>
            <a:r>
              <a:t>Body Level Two</a:t>
            </a:r>
          </a:p>
          <a:p>
            <a:pPr lvl="2"/>
            <a:r>
              <a:t>Body Level Three</a:t>
            </a:r>
          </a:p>
          <a:p>
            <a:pPr lvl="3"/>
            <a:r>
              <a:t>Body Level Four</a:t>
            </a:r>
          </a:p>
          <a:p>
            <a:pPr lvl="4"/>
            <a:r>
              <a:t>Body Level Five</a:t>
            </a:r>
          </a:p>
        </p:txBody>
      </p:sp>
      <p:sp>
        <p:nvSpPr>
          <p:cNvPr id="54" name="Slide Number"/>
          <p:cNvSpPr txBox="1"/>
          <p:nvPr>
            <p:ph type="sldNum" sz="quarter" idx="2"/>
          </p:nvPr>
        </p:nvSpPr>
        <p:spPr>
          <a:prstGeom prst="rect">
            <a:avLst/>
          </a:prstGeom>
          <a:noFill/>
        </p:spPr>
        <p:txBody>
          <a:bodyPr/>
          <a:lstStyle>
            <a:lvl1pPr>
              <a:defRPr>
                <a:solidFill>
                  <a:srgbClr val="FAEFE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1" name="Title Text"/>
          <p:cNvSpPr txBox="1"/>
          <p:nvPr>
            <p:ph type="title"/>
          </p:nvPr>
        </p:nvSpPr>
        <p:spPr>
          <a:prstGeom prst="rect">
            <a:avLst/>
          </a:prstGeom>
        </p:spPr>
        <p:txBody>
          <a:bodyPr/>
          <a:lstStyle/>
          <a:p>
            <a:pPr/>
            <a:r>
              <a:t>Title Text</a:t>
            </a:r>
          </a:p>
        </p:txBody>
      </p:sp>
      <p:sp>
        <p:nvSpPr>
          <p:cNvPr id="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69" name="Line"/>
          <p:cNvSpPr/>
          <p:nvPr/>
        </p:nvSpPr>
        <p:spPr>
          <a:xfrm>
            <a:off x="292100" y="2438400"/>
            <a:ext cx="12420600" cy="129"/>
          </a:xfrm>
          <a:prstGeom prst="line">
            <a:avLst/>
          </a:prstGeom>
          <a:ln w="12700">
            <a:solidFill>
              <a:srgbClr val="998074">
                <a:alpha val="75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9" name="Image"/>
          <p:cNvSpPr/>
          <p:nvPr>
            <p:ph type="pic" idx="13"/>
          </p:nvPr>
        </p:nvSpPr>
        <p:spPr>
          <a:xfrm>
            <a:off x="6011732" y="2195065"/>
            <a:ext cx="9525001" cy="6529835"/>
          </a:xfrm>
          <a:prstGeom prst="rect">
            <a:avLst/>
          </a:prstGeom>
          <a:ln w="9525">
            <a:round/>
          </a:ln>
        </p:spPr>
        <p:txBody>
          <a:bodyPr lIns="91439" tIns="45719" rIns="91439" bIns="45719" anchor="t">
            <a:noAutofit/>
          </a:bodyPr>
          <a:lstStyle/>
          <a:p>
            <a:pPr/>
          </a:p>
        </p:txBody>
      </p:sp>
      <p:sp>
        <p:nvSpPr>
          <p:cNvPr id="80" name="Title Text"/>
          <p:cNvSpPr txBox="1"/>
          <p:nvPr>
            <p:ph type="title"/>
          </p:nvPr>
        </p:nvSpPr>
        <p:spPr>
          <a:prstGeom prst="rect">
            <a:avLst/>
          </a:prstGeom>
        </p:spPr>
        <p:txBody>
          <a:bodyPr/>
          <a:lstStyle/>
          <a:p>
            <a:pPr/>
            <a:r>
              <a:t>Title Text</a:t>
            </a:r>
          </a:p>
        </p:txBody>
      </p:sp>
      <p:sp>
        <p:nvSpPr>
          <p:cNvPr id="81" name="Body Level One…"/>
          <p:cNvSpPr txBox="1"/>
          <p:nvPr>
            <p:ph type="body" sz="half" idx="1"/>
          </p:nvPr>
        </p:nvSpPr>
        <p:spPr>
          <a:xfrm>
            <a:off x="850900" y="2921000"/>
            <a:ext cx="5410200" cy="6045200"/>
          </a:xfrm>
          <a:prstGeom prst="rect">
            <a:avLst/>
          </a:prstGeom>
        </p:spPr>
        <p:txBody>
          <a:bodyPr/>
          <a:lstStyle>
            <a:lvl1pPr marL="381000" indent="-381000">
              <a:spcBef>
                <a:spcPts val="3300"/>
              </a:spcBef>
              <a:buBlip>
                <a:blip r:embed="rId2"/>
              </a:buBlip>
              <a:defRPr sz="3300"/>
            </a:lvl1pPr>
            <a:lvl2pPr marL="762000" indent="-381000">
              <a:spcBef>
                <a:spcPts val="3300"/>
              </a:spcBef>
              <a:buBlip>
                <a:blip r:embed="rId2"/>
              </a:buBlip>
              <a:defRPr sz="3300"/>
            </a:lvl2pPr>
            <a:lvl3pPr marL="1143000" indent="-381000">
              <a:spcBef>
                <a:spcPts val="3300"/>
              </a:spcBef>
              <a:buBlip>
                <a:blip r:embed="rId2"/>
              </a:buBlip>
              <a:defRPr sz="3300"/>
            </a:lvl3pPr>
            <a:lvl4pPr marL="1524000" indent="-381000">
              <a:spcBef>
                <a:spcPts val="3300"/>
              </a:spcBef>
              <a:buBlip>
                <a:blip r:embed="rId2"/>
              </a:buBlip>
              <a:defRPr sz="3300"/>
            </a:lvl4pPr>
            <a:lvl5pPr marL="1905000" indent="-381000">
              <a:spcBef>
                <a:spcPts val="3300"/>
              </a:spcBef>
              <a:buBlip>
                <a:blip r:embed="rId2"/>
              </a:buBlip>
              <a:defRPr sz="3300"/>
            </a:lvl5pPr>
          </a:lstStyle>
          <a:p>
            <a:pPr/>
            <a:r>
              <a:t>Body Level One</a:t>
            </a:r>
          </a:p>
          <a:p>
            <a:pPr lvl="1"/>
            <a:r>
              <a:t>Body Level Two</a:t>
            </a:r>
          </a:p>
          <a:p>
            <a:pPr lvl="2"/>
            <a:r>
              <a:t>Body Level Three</a:t>
            </a:r>
          </a:p>
          <a:p>
            <a:pPr lvl="3"/>
            <a:r>
              <a:t>Body Level Four</a:t>
            </a:r>
          </a:p>
          <a:p>
            <a:pPr lvl="4"/>
            <a:r>
              <a:t>Body Level Five</a:t>
            </a:r>
          </a:p>
        </p:txBody>
      </p:sp>
      <p:sp>
        <p:nvSpPr>
          <p:cNvPr id="8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9" name="Body Level One…"/>
          <p:cNvSpPr txBox="1"/>
          <p:nvPr>
            <p:ph type="body" idx="1"/>
          </p:nvPr>
        </p:nvSpPr>
        <p:spPr>
          <a:xfrm>
            <a:off x="850900" y="838200"/>
            <a:ext cx="11303000" cy="80772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9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7" name="Image"/>
          <p:cNvSpPr/>
          <p:nvPr>
            <p:ph type="pic" sz="quarter" idx="13"/>
          </p:nvPr>
        </p:nvSpPr>
        <p:spPr>
          <a:xfrm>
            <a:off x="6578600" y="5207000"/>
            <a:ext cx="5666832" cy="3777888"/>
          </a:xfrm>
          <a:prstGeom prst="rect">
            <a:avLst/>
          </a:prstGeom>
          <a:ln w="9525">
            <a:round/>
          </a:ln>
        </p:spPr>
        <p:txBody>
          <a:bodyPr lIns="91439" tIns="45719" rIns="91439" bIns="45719" anchor="t">
            <a:noAutofit/>
          </a:bodyPr>
          <a:lstStyle/>
          <a:p>
            <a:pPr/>
          </a:p>
        </p:txBody>
      </p:sp>
      <p:sp>
        <p:nvSpPr>
          <p:cNvPr id="98" name="Image"/>
          <p:cNvSpPr/>
          <p:nvPr>
            <p:ph type="pic" sz="quarter" idx="14"/>
          </p:nvPr>
        </p:nvSpPr>
        <p:spPr>
          <a:xfrm>
            <a:off x="6705600" y="990600"/>
            <a:ext cx="5334000" cy="3556000"/>
          </a:xfrm>
          <a:prstGeom prst="rect">
            <a:avLst/>
          </a:prstGeom>
          <a:ln w="9525">
            <a:round/>
          </a:ln>
        </p:spPr>
        <p:txBody>
          <a:bodyPr lIns="91439" tIns="45719" rIns="91439" bIns="45719" anchor="t">
            <a:noAutofit/>
          </a:bodyPr>
          <a:lstStyle/>
          <a:p>
            <a:pPr/>
          </a:p>
        </p:txBody>
      </p:sp>
      <p:sp>
        <p:nvSpPr>
          <p:cNvPr id="99" name="Image"/>
          <p:cNvSpPr/>
          <p:nvPr>
            <p:ph type="pic" sz="half" idx="15"/>
          </p:nvPr>
        </p:nvSpPr>
        <p:spPr>
          <a:xfrm>
            <a:off x="1092200" y="990600"/>
            <a:ext cx="5181600" cy="7772400"/>
          </a:xfrm>
          <a:prstGeom prst="rect">
            <a:avLst/>
          </a:prstGeom>
          <a:ln w="9525">
            <a:round/>
          </a:ln>
        </p:spPr>
        <p:txBody>
          <a:bodyPr lIns="91439" tIns="45719" rIns="91439" bIns="45719" anchor="t">
            <a:noAutofit/>
          </a:bodyPr>
          <a:lstStyle/>
          <a:p>
            <a:pPr/>
          </a:p>
        </p:txBody>
      </p:sp>
      <p:sp>
        <p:nvSpPr>
          <p:cNvPr id="100" name="Slide Number"/>
          <p:cNvSpPr txBox="1"/>
          <p:nvPr>
            <p:ph type="sldNum" sz="quarter" idx="2"/>
          </p:nvPr>
        </p:nvSpPr>
        <p:spPr>
          <a:xfrm>
            <a:off x="6366789" y="9245599"/>
            <a:ext cx="283922" cy="381001"/>
          </a:xfrm>
          <a:prstGeom prst="rect">
            <a:avLst/>
          </a:prstGeom>
          <a:noFill/>
        </p:spPr>
        <p:txBody>
          <a:bodyPr anchor="b"/>
          <a:lstStyle>
            <a:lvl1pPr>
              <a:defRPr>
                <a:solidFill>
                  <a:srgbClr val="FAEFE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7" name="–Johnny Appleseed"/>
          <p:cNvSpPr txBox="1"/>
          <p:nvPr>
            <p:ph type="body" sz="quarter" idx="13"/>
          </p:nvPr>
        </p:nvSpPr>
        <p:spPr>
          <a:xfrm>
            <a:off x="1270000" y="6362700"/>
            <a:ext cx="10464800" cy="609600"/>
          </a:xfrm>
          <a:prstGeom prst="rect">
            <a:avLst/>
          </a:prstGeom>
        </p:spPr>
        <p:txBody>
          <a:bodyPr anchor="t">
            <a:spAutoFit/>
          </a:bodyPr>
          <a:lstStyle>
            <a:lvl1pPr marL="0" indent="0" algn="ctr">
              <a:spcBef>
                <a:spcPts val="0"/>
              </a:spcBef>
              <a:buSzTx/>
              <a:buNone/>
              <a:defRPr i="1" sz="3300"/>
            </a:lvl1pPr>
          </a:lstStyle>
          <a:p>
            <a:pPr/>
            <a:r>
              <a:t>–Johnny Appleseed</a:t>
            </a:r>
          </a:p>
        </p:txBody>
      </p:sp>
      <p:sp>
        <p:nvSpPr>
          <p:cNvPr id="108" name="“Type a quote here.”"/>
          <p:cNvSpPr txBox="1"/>
          <p:nvPr>
            <p:ph type="body" sz="quarter" idx="14"/>
          </p:nvPr>
        </p:nvSpPr>
        <p:spPr>
          <a:xfrm>
            <a:off x="1270000" y="4305300"/>
            <a:ext cx="10464800" cy="609600"/>
          </a:xfrm>
          <a:prstGeom prst="rect">
            <a:avLst/>
          </a:prstGeom>
        </p:spPr>
        <p:txBody>
          <a:bodyPr>
            <a:spAutoFit/>
          </a:bodyPr>
          <a:lstStyle>
            <a:lvl1pPr marL="0" indent="0" algn="ctr">
              <a:spcBef>
                <a:spcPts val="3300"/>
              </a:spcBef>
              <a:buSzTx/>
              <a:buNone/>
              <a:defRPr sz="3300"/>
            </a:lvl1pPr>
          </a:lstStyle>
          <a:p>
            <a:pPr/>
            <a:r>
              <a:t>“Type a quote here.” </a:t>
            </a:r>
          </a:p>
        </p:txBody>
      </p:sp>
      <p:sp>
        <p:nvSpPr>
          <p:cNvPr id="10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6" name="Image"/>
          <p:cNvSpPr/>
          <p:nvPr>
            <p:ph type="pic" idx="13"/>
          </p:nvPr>
        </p:nvSpPr>
        <p:spPr>
          <a:xfrm>
            <a:off x="-609600" y="0"/>
            <a:ext cx="14264525" cy="9779000"/>
          </a:xfrm>
          <a:prstGeom prst="rect">
            <a:avLst/>
          </a:prstGeom>
        </p:spPr>
        <p:txBody>
          <a:bodyPr lIns="91439" tIns="45719" rIns="91439" bIns="45719" anchor="t">
            <a:noAutofit/>
          </a:bodyPr>
          <a:lstStyle/>
          <a:p>
            <a:pPr/>
          </a:p>
        </p:txBody>
      </p:sp>
      <p:sp>
        <p:nvSpPr>
          <p:cNvPr id="117" name="Slide Number"/>
          <p:cNvSpPr txBox="1"/>
          <p:nvPr>
            <p:ph type="sldNum" sz="quarter" idx="2"/>
          </p:nvPr>
        </p:nvSpPr>
        <p:spPr>
          <a:prstGeom prst="rect">
            <a:avLst/>
          </a:prstGeom>
          <a:noFill/>
        </p:spPr>
        <p:txBody>
          <a:bodyPr/>
          <a:lstStyle>
            <a:lvl1pPr>
              <a:defRPr>
                <a:solidFill>
                  <a:srgbClr val="FAEFE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4" name="Slide Number"/>
          <p:cNvSpPr txBox="1"/>
          <p:nvPr>
            <p:ph type="sldNum" sz="quarter" idx="2"/>
          </p:nvPr>
        </p:nvSpPr>
        <p:spPr>
          <a:xfrm>
            <a:off x="6366789" y="9245599"/>
            <a:ext cx="283922" cy="381001"/>
          </a:xfrm>
          <a:prstGeom prst="rect">
            <a:avLst/>
          </a:prstGeom>
        </p:spPr>
        <p:txBody>
          <a:bodyPr anchor="ct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317248" y="2438400"/>
            <a:ext cx="12383234" cy="128"/>
          </a:xfrm>
          <a:prstGeom prst="line">
            <a:avLst/>
          </a:prstGeom>
          <a:ln w="12700">
            <a:solidFill>
              <a:srgbClr val="998074">
                <a:alpha val="75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Title Text"/>
          <p:cNvSpPr txBox="1"/>
          <p:nvPr>
            <p:ph type="title"/>
          </p:nvPr>
        </p:nvSpPr>
        <p:spPr>
          <a:xfrm>
            <a:off x="850900" y="838200"/>
            <a:ext cx="11303000" cy="1270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Body Level One…"/>
          <p:cNvSpPr txBox="1"/>
          <p:nvPr>
            <p:ph type="body" idx="1"/>
          </p:nvPr>
        </p:nvSpPr>
        <p:spPr>
          <a:xfrm>
            <a:off x="850900" y="2755900"/>
            <a:ext cx="11303000" cy="6350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6366789" y="9245600"/>
            <a:ext cx="283922" cy="381000"/>
          </a:xfrm>
          <a:prstGeom prst="rect">
            <a:avLst/>
          </a:prstGeom>
          <a:gradFill>
            <a:gsLst>
              <a:gs pos="0">
                <a:srgbClr val="FDEFE1"/>
              </a:gs>
              <a:gs pos="100000">
                <a:srgbClr val="FAECDB"/>
              </a:gs>
            </a:gsLst>
            <a:lin ang="5400000"/>
          </a:gradFill>
          <a:ln w="12700">
            <a:miter lim="400000"/>
          </a:ln>
        </p:spPr>
        <p:txBody>
          <a:bodyPr wrap="none" lIns="50800" tIns="50800" rIns="50800" bIns="50800">
            <a:spAutoFit/>
          </a:bodyPr>
          <a:lstStyle>
            <a:lvl1pPr>
              <a:defRPr sz="1800">
                <a:solidFill>
                  <a:srgbClr val="503B28"/>
                </a:solidFill>
                <a:latin typeface="Bodoni SvtyTwo OS ITC TT-BookIt"/>
                <a:ea typeface="Bodoni SvtyTwo OS ITC TT-BookIt"/>
                <a:cs typeface="Bodoni SvtyTwo OS ITC TT-BookIt"/>
                <a:sym typeface="Bodoni SvtyTwo OS ITC TT-BookI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584200" rtl="0" latinLnBrk="0">
        <a:lnSpc>
          <a:spcPct val="80000"/>
        </a:lnSpc>
        <a:spcBef>
          <a:spcPts val="0"/>
        </a:spcBef>
        <a:spcAft>
          <a:spcPts val="0"/>
        </a:spcAft>
        <a:buClrTx/>
        <a:buSzTx/>
        <a:buFontTx/>
        <a:buNone/>
        <a:tabLst/>
        <a:defRPr b="0" baseline="0" cap="all" i="0" spc="0" strike="noStrike" sz="7000" u="none">
          <a:solidFill>
            <a:srgbClr val="000000"/>
          </a:solidFill>
          <a:uFillTx/>
          <a:latin typeface="+mn-lt"/>
          <a:ea typeface="+mn-ea"/>
          <a:cs typeface="+mn-cs"/>
          <a:sym typeface="Academy Engraved LET"/>
        </a:defRPr>
      </a:lvl1pPr>
      <a:lvl2pPr marL="0" marR="0" indent="0" algn="ctr" defTabSz="584200" rtl="0" latinLnBrk="0">
        <a:lnSpc>
          <a:spcPct val="80000"/>
        </a:lnSpc>
        <a:spcBef>
          <a:spcPts val="0"/>
        </a:spcBef>
        <a:spcAft>
          <a:spcPts val="0"/>
        </a:spcAft>
        <a:buClrTx/>
        <a:buSzTx/>
        <a:buFontTx/>
        <a:buNone/>
        <a:tabLst/>
        <a:defRPr b="0" baseline="0" cap="all" i="0" spc="0" strike="noStrike" sz="7000" u="none">
          <a:solidFill>
            <a:srgbClr val="000000"/>
          </a:solidFill>
          <a:uFillTx/>
          <a:latin typeface="+mn-lt"/>
          <a:ea typeface="+mn-ea"/>
          <a:cs typeface="+mn-cs"/>
          <a:sym typeface="Academy Engraved LET"/>
        </a:defRPr>
      </a:lvl2pPr>
      <a:lvl3pPr marL="0" marR="0" indent="0" algn="ctr" defTabSz="584200" rtl="0" latinLnBrk="0">
        <a:lnSpc>
          <a:spcPct val="80000"/>
        </a:lnSpc>
        <a:spcBef>
          <a:spcPts val="0"/>
        </a:spcBef>
        <a:spcAft>
          <a:spcPts val="0"/>
        </a:spcAft>
        <a:buClrTx/>
        <a:buSzTx/>
        <a:buFontTx/>
        <a:buNone/>
        <a:tabLst/>
        <a:defRPr b="0" baseline="0" cap="all" i="0" spc="0" strike="noStrike" sz="7000" u="none">
          <a:solidFill>
            <a:srgbClr val="000000"/>
          </a:solidFill>
          <a:uFillTx/>
          <a:latin typeface="+mn-lt"/>
          <a:ea typeface="+mn-ea"/>
          <a:cs typeface="+mn-cs"/>
          <a:sym typeface="Academy Engraved LET"/>
        </a:defRPr>
      </a:lvl3pPr>
      <a:lvl4pPr marL="0" marR="0" indent="0" algn="ctr" defTabSz="584200" rtl="0" latinLnBrk="0">
        <a:lnSpc>
          <a:spcPct val="80000"/>
        </a:lnSpc>
        <a:spcBef>
          <a:spcPts val="0"/>
        </a:spcBef>
        <a:spcAft>
          <a:spcPts val="0"/>
        </a:spcAft>
        <a:buClrTx/>
        <a:buSzTx/>
        <a:buFontTx/>
        <a:buNone/>
        <a:tabLst/>
        <a:defRPr b="0" baseline="0" cap="all" i="0" spc="0" strike="noStrike" sz="7000" u="none">
          <a:solidFill>
            <a:srgbClr val="000000"/>
          </a:solidFill>
          <a:uFillTx/>
          <a:latin typeface="+mn-lt"/>
          <a:ea typeface="+mn-ea"/>
          <a:cs typeface="+mn-cs"/>
          <a:sym typeface="Academy Engraved LET"/>
        </a:defRPr>
      </a:lvl4pPr>
      <a:lvl5pPr marL="0" marR="0" indent="0" algn="ctr" defTabSz="584200" rtl="0" latinLnBrk="0">
        <a:lnSpc>
          <a:spcPct val="80000"/>
        </a:lnSpc>
        <a:spcBef>
          <a:spcPts val="0"/>
        </a:spcBef>
        <a:spcAft>
          <a:spcPts val="0"/>
        </a:spcAft>
        <a:buClrTx/>
        <a:buSzTx/>
        <a:buFontTx/>
        <a:buNone/>
        <a:tabLst/>
        <a:defRPr b="0" baseline="0" cap="all" i="0" spc="0" strike="noStrike" sz="7000" u="none">
          <a:solidFill>
            <a:srgbClr val="000000"/>
          </a:solidFill>
          <a:uFillTx/>
          <a:latin typeface="+mn-lt"/>
          <a:ea typeface="+mn-ea"/>
          <a:cs typeface="+mn-cs"/>
          <a:sym typeface="Academy Engraved LET"/>
        </a:defRPr>
      </a:lvl5pPr>
      <a:lvl6pPr marL="0" marR="0" indent="0" algn="ctr" defTabSz="584200" rtl="0" latinLnBrk="0">
        <a:lnSpc>
          <a:spcPct val="80000"/>
        </a:lnSpc>
        <a:spcBef>
          <a:spcPts val="0"/>
        </a:spcBef>
        <a:spcAft>
          <a:spcPts val="0"/>
        </a:spcAft>
        <a:buClrTx/>
        <a:buSzTx/>
        <a:buFontTx/>
        <a:buNone/>
        <a:tabLst/>
        <a:defRPr b="0" baseline="0" cap="all" i="0" spc="0" strike="noStrike" sz="7000" u="none">
          <a:solidFill>
            <a:srgbClr val="000000"/>
          </a:solidFill>
          <a:uFillTx/>
          <a:latin typeface="+mn-lt"/>
          <a:ea typeface="+mn-ea"/>
          <a:cs typeface="+mn-cs"/>
          <a:sym typeface="Academy Engraved LET"/>
        </a:defRPr>
      </a:lvl6pPr>
      <a:lvl7pPr marL="0" marR="0" indent="0" algn="ctr" defTabSz="584200" rtl="0" latinLnBrk="0">
        <a:lnSpc>
          <a:spcPct val="80000"/>
        </a:lnSpc>
        <a:spcBef>
          <a:spcPts val="0"/>
        </a:spcBef>
        <a:spcAft>
          <a:spcPts val="0"/>
        </a:spcAft>
        <a:buClrTx/>
        <a:buSzTx/>
        <a:buFontTx/>
        <a:buNone/>
        <a:tabLst/>
        <a:defRPr b="0" baseline="0" cap="all" i="0" spc="0" strike="noStrike" sz="7000" u="none">
          <a:solidFill>
            <a:srgbClr val="000000"/>
          </a:solidFill>
          <a:uFillTx/>
          <a:latin typeface="+mn-lt"/>
          <a:ea typeface="+mn-ea"/>
          <a:cs typeface="+mn-cs"/>
          <a:sym typeface="Academy Engraved LET"/>
        </a:defRPr>
      </a:lvl7pPr>
      <a:lvl8pPr marL="0" marR="0" indent="0" algn="ctr" defTabSz="584200" rtl="0" latinLnBrk="0">
        <a:lnSpc>
          <a:spcPct val="80000"/>
        </a:lnSpc>
        <a:spcBef>
          <a:spcPts val="0"/>
        </a:spcBef>
        <a:spcAft>
          <a:spcPts val="0"/>
        </a:spcAft>
        <a:buClrTx/>
        <a:buSzTx/>
        <a:buFontTx/>
        <a:buNone/>
        <a:tabLst/>
        <a:defRPr b="0" baseline="0" cap="all" i="0" spc="0" strike="noStrike" sz="7000" u="none">
          <a:solidFill>
            <a:srgbClr val="000000"/>
          </a:solidFill>
          <a:uFillTx/>
          <a:latin typeface="+mn-lt"/>
          <a:ea typeface="+mn-ea"/>
          <a:cs typeface="+mn-cs"/>
          <a:sym typeface="Academy Engraved LET"/>
        </a:defRPr>
      </a:lvl8pPr>
      <a:lvl9pPr marL="0" marR="0" indent="0" algn="ctr" defTabSz="584200" rtl="0" latinLnBrk="0">
        <a:lnSpc>
          <a:spcPct val="80000"/>
        </a:lnSpc>
        <a:spcBef>
          <a:spcPts val="0"/>
        </a:spcBef>
        <a:spcAft>
          <a:spcPts val="0"/>
        </a:spcAft>
        <a:buClrTx/>
        <a:buSzTx/>
        <a:buFontTx/>
        <a:buNone/>
        <a:tabLst/>
        <a:defRPr b="0" baseline="0" cap="all" i="0" spc="0" strike="noStrike" sz="7000" u="none">
          <a:solidFill>
            <a:srgbClr val="000000"/>
          </a:solidFill>
          <a:uFillTx/>
          <a:latin typeface="+mn-lt"/>
          <a:ea typeface="+mn-ea"/>
          <a:cs typeface="+mn-cs"/>
          <a:sym typeface="Academy Engraved LET"/>
        </a:defRPr>
      </a:lvl9pPr>
    </p:titleStyle>
    <p:bodyStyle>
      <a:lvl1pPr marL="444500" marR="0" indent="-444500" algn="l" defTabSz="584200" rtl="0" latinLnBrk="0">
        <a:lnSpc>
          <a:spcPct val="110000"/>
        </a:lnSpc>
        <a:spcBef>
          <a:spcPts val="5500"/>
        </a:spcBef>
        <a:spcAft>
          <a:spcPts val="0"/>
        </a:spcAft>
        <a:buClrTx/>
        <a:buSzPct val="45000"/>
        <a:buFontTx/>
        <a:buBlip>
          <a:blip r:embed="rId3"/>
        </a:buBlip>
        <a:tabLst/>
        <a:defRPr b="0" baseline="0" cap="none" i="0" spc="0" strike="noStrike" sz="4000" u="none">
          <a:solidFill>
            <a:srgbClr val="57554B"/>
          </a:solidFill>
          <a:uFillTx/>
          <a:latin typeface="Hoefler Text"/>
          <a:ea typeface="Hoefler Text"/>
          <a:cs typeface="Hoefler Text"/>
          <a:sym typeface="Hoefler Text"/>
        </a:defRPr>
      </a:lvl1pPr>
      <a:lvl2pPr marL="889000" marR="0" indent="-444500" algn="l" defTabSz="584200" rtl="0" latinLnBrk="0">
        <a:lnSpc>
          <a:spcPct val="110000"/>
        </a:lnSpc>
        <a:spcBef>
          <a:spcPts val="5500"/>
        </a:spcBef>
        <a:spcAft>
          <a:spcPts val="0"/>
        </a:spcAft>
        <a:buClrTx/>
        <a:buSzPct val="45000"/>
        <a:buFontTx/>
        <a:buBlip>
          <a:blip r:embed="rId3"/>
        </a:buBlip>
        <a:tabLst/>
        <a:defRPr b="0" baseline="0" cap="none" i="0" spc="0" strike="noStrike" sz="4000" u="none">
          <a:solidFill>
            <a:srgbClr val="57554B"/>
          </a:solidFill>
          <a:uFillTx/>
          <a:latin typeface="Hoefler Text"/>
          <a:ea typeface="Hoefler Text"/>
          <a:cs typeface="Hoefler Text"/>
          <a:sym typeface="Hoefler Text"/>
        </a:defRPr>
      </a:lvl2pPr>
      <a:lvl3pPr marL="1333500" marR="0" indent="-444500" algn="l" defTabSz="584200" rtl="0" latinLnBrk="0">
        <a:lnSpc>
          <a:spcPct val="110000"/>
        </a:lnSpc>
        <a:spcBef>
          <a:spcPts val="5500"/>
        </a:spcBef>
        <a:spcAft>
          <a:spcPts val="0"/>
        </a:spcAft>
        <a:buClrTx/>
        <a:buSzPct val="45000"/>
        <a:buFontTx/>
        <a:buBlip>
          <a:blip r:embed="rId3"/>
        </a:buBlip>
        <a:tabLst/>
        <a:defRPr b="0" baseline="0" cap="none" i="0" spc="0" strike="noStrike" sz="4000" u="none">
          <a:solidFill>
            <a:srgbClr val="57554B"/>
          </a:solidFill>
          <a:uFillTx/>
          <a:latin typeface="Hoefler Text"/>
          <a:ea typeface="Hoefler Text"/>
          <a:cs typeface="Hoefler Text"/>
          <a:sym typeface="Hoefler Text"/>
        </a:defRPr>
      </a:lvl3pPr>
      <a:lvl4pPr marL="1778000" marR="0" indent="-444500" algn="l" defTabSz="584200" rtl="0" latinLnBrk="0">
        <a:lnSpc>
          <a:spcPct val="110000"/>
        </a:lnSpc>
        <a:spcBef>
          <a:spcPts val="5500"/>
        </a:spcBef>
        <a:spcAft>
          <a:spcPts val="0"/>
        </a:spcAft>
        <a:buClrTx/>
        <a:buSzPct val="45000"/>
        <a:buFontTx/>
        <a:buBlip>
          <a:blip r:embed="rId3"/>
        </a:buBlip>
        <a:tabLst/>
        <a:defRPr b="0" baseline="0" cap="none" i="0" spc="0" strike="noStrike" sz="4000" u="none">
          <a:solidFill>
            <a:srgbClr val="57554B"/>
          </a:solidFill>
          <a:uFillTx/>
          <a:latin typeface="Hoefler Text"/>
          <a:ea typeface="Hoefler Text"/>
          <a:cs typeface="Hoefler Text"/>
          <a:sym typeface="Hoefler Text"/>
        </a:defRPr>
      </a:lvl4pPr>
      <a:lvl5pPr marL="2222500" marR="0" indent="-444500" algn="l" defTabSz="584200" rtl="0" latinLnBrk="0">
        <a:lnSpc>
          <a:spcPct val="110000"/>
        </a:lnSpc>
        <a:spcBef>
          <a:spcPts val="5500"/>
        </a:spcBef>
        <a:spcAft>
          <a:spcPts val="0"/>
        </a:spcAft>
        <a:buClrTx/>
        <a:buSzPct val="45000"/>
        <a:buFontTx/>
        <a:buBlip>
          <a:blip r:embed="rId3"/>
        </a:buBlip>
        <a:tabLst/>
        <a:defRPr b="0" baseline="0" cap="none" i="0" spc="0" strike="noStrike" sz="4000" u="none">
          <a:solidFill>
            <a:srgbClr val="57554B"/>
          </a:solidFill>
          <a:uFillTx/>
          <a:latin typeface="Hoefler Text"/>
          <a:ea typeface="Hoefler Text"/>
          <a:cs typeface="Hoefler Text"/>
          <a:sym typeface="Hoefler Text"/>
        </a:defRPr>
      </a:lvl5pPr>
      <a:lvl6pPr marL="2667000" marR="0" indent="-444500" algn="l" defTabSz="584200" rtl="0" latinLnBrk="0">
        <a:lnSpc>
          <a:spcPct val="110000"/>
        </a:lnSpc>
        <a:spcBef>
          <a:spcPts val="5500"/>
        </a:spcBef>
        <a:spcAft>
          <a:spcPts val="0"/>
        </a:spcAft>
        <a:buClrTx/>
        <a:buSzPct val="45000"/>
        <a:buFontTx/>
        <a:buBlip>
          <a:blip r:embed="rId3"/>
        </a:buBlip>
        <a:tabLst/>
        <a:defRPr b="0" baseline="0" cap="none" i="0" spc="0" strike="noStrike" sz="4000" u="none">
          <a:solidFill>
            <a:srgbClr val="57554B"/>
          </a:solidFill>
          <a:uFillTx/>
          <a:latin typeface="Hoefler Text"/>
          <a:ea typeface="Hoefler Text"/>
          <a:cs typeface="Hoefler Text"/>
          <a:sym typeface="Hoefler Text"/>
        </a:defRPr>
      </a:lvl6pPr>
      <a:lvl7pPr marL="3111500" marR="0" indent="-444500" algn="l" defTabSz="584200" rtl="0" latinLnBrk="0">
        <a:lnSpc>
          <a:spcPct val="110000"/>
        </a:lnSpc>
        <a:spcBef>
          <a:spcPts val="5500"/>
        </a:spcBef>
        <a:spcAft>
          <a:spcPts val="0"/>
        </a:spcAft>
        <a:buClrTx/>
        <a:buSzPct val="45000"/>
        <a:buFontTx/>
        <a:buBlip>
          <a:blip r:embed="rId3"/>
        </a:buBlip>
        <a:tabLst/>
        <a:defRPr b="0" baseline="0" cap="none" i="0" spc="0" strike="noStrike" sz="4000" u="none">
          <a:solidFill>
            <a:srgbClr val="57554B"/>
          </a:solidFill>
          <a:uFillTx/>
          <a:latin typeface="Hoefler Text"/>
          <a:ea typeface="Hoefler Text"/>
          <a:cs typeface="Hoefler Text"/>
          <a:sym typeface="Hoefler Text"/>
        </a:defRPr>
      </a:lvl7pPr>
      <a:lvl8pPr marL="3556000" marR="0" indent="-444500" algn="l" defTabSz="584200" rtl="0" latinLnBrk="0">
        <a:lnSpc>
          <a:spcPct val="110000"/>
        </a:lnSpc>
        <a:spcBef>
          <a:spcPts val="5500"/>
        </a:spcBef>
        <a:spcAft>
          <a:spcPts val="0"/>
        </a:spcAft>
        <a:buClrTx/>
        <a:buSzPct val="45000"/>
        <a:buFontTx/>
        <a:buBlip>
          <a:blip r:embed="rId3"/>
        </a:buBlip>
        <a:tabLst/>
        <a:defRPr b="0" baseline="0" cap="none" i="0" spc="0" strike="noStrike" sz="4000" u="none">
          <a:solidFill>
            <a:srgbClr val="57554B"/>
          </a:solidFill>
          <a:uFillTx/>
          <a:latin typeface="Hoefler Text"/>
          <a:ea typeface="Hoefler Text"/>
          <a:cs typeface="Hoefler Text"/>
          <a:sym typeface="Hoefler Text"/>
        </a:defRPr>
      </a:lvl8pPr>
      <a:lvl9pPr marL="4000500" marR="0" indent="-444500" algn="l" defTabSz="584200" rtl="0" latinLnBrk="0">
        <a:lnSpc>
          <a:spcPct val="110000"/>
        </a:lnSpc>
        <a:spcBef>
          <a:spcPts val="5500"/>
        </a:spcBef>
        <a:spcAft>
          <a:spcPts val="0"/>
        </a:spcAft>
        <a:buClrTx/>
        <a:buSzPct val="45000"/>
        <a:buFontTx/>
        <a:buBlip>
          <a:blip r:embed="rId3"/>
        </a:buBlip>
        <a:tabLst/>
        <a:defRPr b="0" baseline="0" cap="none" i="0" spc="0" strike="noStrike" sz="4000" u="none">
          <a:solidFill>
            <a:srgbClr val="57554B"/>
          </a:solidFill>
          <a:uFillTx/>
          <a:latin typeface="Hoefler Text"/>
          <a:ea typeface="Hoefler Text"/>
          <a:cs typeface="Hoefler Text"/>
          <a:sym typeface="Hoefler Text"/>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Bodoni SvtyTwo OS ITC TT-BookIt"/>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Bodoni SvtyTwo OS ITC TT-BookIt"/>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Bodoni SvtyTwo OS ITC TT-BookIt"/>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Bodoni SvtyTwo OS ITC TT-BookIt"/>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Bodoni SvtyTwo OS ITC TT-BookIt"/>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Bodoni SvtyTwo OS ITC TT-BookIt"/>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Bodoni SvtyTwo OS ITC TT-BookIt"/>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Bodoni SvtyTwo OS ITC TT-BookIt"/>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Bodoni SvtyTwo OS ITC TT-BookI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Istanbul_Archaeology_Museums" TargetMode="External"/><Relationship Id="rId3" Type="http://schemas.openxmlformats.org/officeDocument/2006/relationships/hyperlink" Target="https://en.wikipedia.org/wiki/Pergamon_Museum" TargetMode="External"/><Relationship Id="rId4" Type="http://schemas.openxmlformats.org/officeDocument/2006/relationships/image" Target="../media/image5.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hITTITE"/>
          <p:cNvSpPr txBox="1"/>
          <p:nvPr>
            <p:ph type="ctrTitle"/>
          </p:nvPr>
        </p:nvSpPr>
        <p:spPr>
          <a:xfrm>
            <a:off x="2120503" y="619472"/>
            <a:ext cx="8763794" cy="4295429"/>
          </a:xfrm>
          <a:prstGeom prst="rect">
            <a:avLst/>
          </a:prstGeom>
        </p:spPr>
        <p:txBody>
          <a:bodyPr/>
          <a:lstStyle>
            <a:lvl1pPr>
              <a:defRPr sz="9200"/>
            </a:lvl1pPr>
          </a:lstStyle>
          <a:p>
            <a:pPr/>
            <a:r>
              <a:t>hITTITE</a:t>
            </a:r>
          </a:p>
        </p:txBody>
      </p:sp>
      <p:sp>
        <p:nvSpPr>
          <p:cNvPr id="134" name="Body"/>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The Hittites were an ancient Anatolian (modern-day Turkey) people who formed an empire between 1600-1180 BCE.…"/>
          <p:cNvSpPr txBox="1"/>
          <p:nvPr/>
        </p:nvSpPr>
        <p:spPr>
          <a:xfrm>
            <a:off x="350605" y="425449"/>
            <a:ext cx="12303590" cy="5016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Hittites were an ancient Anatolian (modern-day Turkey) people who formed an empire between 1600-1180 BCE.</a:t>
            </a:r>
          </a:p>
          <a:p>
            <a:pPr/>
          </a:p>
          <a:p>
            <a:pPr/>
            <a:r>
              <a:t>The Hittites manufactures advanced iron goods, ruled over their kingdoms through government officials with independent authority over various branches of government, and worshipped storm gods.</a:t>
            </a:r>
          </a:p>
          <a:p>
            <a:pPr/>
          </a:p>
        </p:txBody>
      </p:sp>
      <p:pic>
        <p:nvPicPr>
          <p:cNvPr id="137" name="images.jpeg" descr="images.jpeg"/>
          <p:cNvPicPr>
            <a:picLocks noChangeAspect="1"/>
          </p:cNvPicPr>
          <p:nvPr/>
        </p:nvPicPr>
        <p:blipFill>
          <a:blip r:embed="rId2">
            <a:extLst/>
          </a:blip>
          <a:stretch>
            <a:fillRect/>
          </a:stretch>
        </p:blipFill>
        <p:spPr>
          <a:xfrm>
            <a:off x="2627299" y="5260952"/>
            <a:ext cx="7750202" cy="3559006"/>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RELIGION"/>
          <p:cNvSpPr txBox="1"/>
          <p:nvPr/>
        </p:nvSpPr>
        <p:spPr>
          <a:xfrm>
            <a:off x="4402226" y="4381500"/>
            <a:ext cx="4200348" cy="990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sz="5800"/>
              <a:t>RELIGION</a:t>
            </a:r>
            <a:r>
              <a:t>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Storm gods were prominent in the Hittites pantheon- the set of all the gods in the polytheistic religions. Tarhunt was referred to as the Conqueror, The King of Kummiya as King of Heaven, and Lord of the Land is Lord Hatti. This might indicate that the Hittites placed value on military might."/>
          <p:cNvSpPr txBox="1"/>
          <p:nvPr/>
        </p:nvSpPr>
        <p:spPr>
          <a:xfrm>
            <a:off x="357233" y="3460749"/>
            <a:ext cx="12290333" cy="2832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Storm gods were prominent in the Hittites pantheon- the set of all the gods in the polytheistic religions. Tarhunt was referred to as the Conqueror, The King of Kummiya as King of Heaven, and Lord of the Land is Lord Hatti. This might indicate that the Hittites placed value on military might.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Most of what we know about the Hittites comes from their own writings, uncovered from the archaeological digs. These texts provide us with a look into the government records, history, and religious beliefs. We also gain evidence of their religion from unearthing temples and shrines. This is how the kingdom got its nickname from archaeologists.…"/>
          <p:cNvSpPr txBox="1"/>
          <p:nvPr/>
        </p:nvSpPr>
        <p:spPr>
          <a:xfrm>
            <a:off x="338480" y="457199"/>
            <a:ext cx="12327840" cy="8839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Most of what we know about the Hittites comes from their own writings, uncovered from the archaeological digs. These texts provide us with a look into the government records, history, and religious beliefs. We also gain evidence of their religion from unearthing temples and shrines. This is how the kingdom got its nickname from archaeologists.</a:t>
            </a:r>
          </a:p>
          <a:p>
            <a:pPr/>
          </a:p>
          <a:p>
            <a:pPr/>
            <a:r>
              <a:t>The following is a list of the main deities that appeared most often in the Hittites mythology. </a:t>
            </a:r>
          </a:p>
          <a:p>
            <a:pPr/>
            <a:r>
              <a:t>-Istanu </a:t>
            </a:r>
          </a:p>
          <a:p>
            <a:pPr/>
            <a:r>
              <a:t>-Lalwani</a:t>
            </a:r>
          </a:p>
          <a:p>
            <a:pPr/>
            <a:r>
              <a:t>-Hanwasuit </a:t>
            </a:r>
          </a:p>
          <a:p>
            <a:pPr/>
            <a:r>
              <a:t>-Tarhun </a:t>
            </a:r>
          </a:p>
          <a:p>
            <a:pPr/>
            <a:r>
              <a:t>-kumarbi</a:t>
            </a:r>
          </a:p>
          <a:p>
            <a:pPr/>
            <a:r>
              <a:t>-Shayshak </a:t>
            </a:r>
          </a:p>
          <a:p>
            <a:pPr/>
            <a:r>
              <a:t>-Hannahannah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A seal impression from a stamp seal, found in an MM 1 or 11 deposit at Phaistos Crete. Stamped into the clay, the impression is oval and portrays two antithetical lions posed with a leaf motif between their heads. Good parallels for this scene and type seal impression come from Karahoyuk in central Anatolian origin for the seal used is thus very possible, but it may be of pre-hittite manufacture."/>
          <p:cNvSpPr txBox="1"/>
          <p:nvPr/>
        </p:nvSpPr>
        <p:spPr>
          <a:xfrm>
            <a:off x="320941" y="1085850"/>
            <a:ext cx="12362918" cy="3924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A seal impression from a stamp seal, found in an MM 1 or 11 deposit at Phaistos Crete. Stamped into the clay, the impression is oval and portrays two antithetical lions posed with a leaf motif between their heads. Good parallels for this scene and type seal impression come from Karahoyuk in central Anatolian origin for the seal used is thus very possible, but it may be of pre-hittite manufacture.</a:t>
            </a:r>
          </a:p>
        </p:txBody>
      </p:sp>
      <p:pic>
        <p:nvPicPr>
          <p:cNvPr id="146" name="unknown.jpg" descr="unknown.jpg"/>
          <p:cNvPicPr>
            <a:picLocks noChangeAspect="1"/>
          </p:cNvPicPr>
          <p:nvPr/>
        </p:nvPicPr>
        <p:blipFill>
          <a:blip r:embed="rId2">
            <a:extLst/>
          </a:blip>
          <a:stretch>
            <a:fillRect/>
          </a:stretch>
        </p:blipFill>
        <p:spPr>
          <a:xfrm>
            <a:off x="4709215" y="5575300"/>
            <a:ext cx="3586370" cy="3560569"/>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First Northern Mesopotamia during the 6th millennium and were exclusively used throughout the ancient Near East until the innovation os the cylinder seals in the second half of the 4th millennium BC."/>
          <p:cNvSpPr txBox="1"/>
          <p:nvPr/>
        </p:nvSpPr>
        <p:spPr>
          <a:xfrm>
            <a:off x="388630" y="3759200"/>
            <a:ext cx="12227541" cy="228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First Northern Mesopotamia during the 6th millennium and were exclusively used throughout the ancient Near East until the innovation os the cylinder seals in the second half of the 4th millennium BC.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The Sphinx Gate in Hattusa (capital of the Hittite Empire) was part of the city’s fortifications. All four doors jambs of the gate bore representations of Sphinx. Only one original Sphinx is still place while two other are kept in the local museum. Restoration to Germany  in 1917. The better-preserved was returned to Turkey in 1924 and placed on display in the Istanbul Archaeology Museum, but the other remained in Germany where it was on display at the Pergamon Museum from 1934, despite numerous requests for its return."/>
          <p:cNvSpPr txBox="1"/>
          <p:nvPr/>
        </p:nvSpPr>
        <p:spPr>
          <a:xfrm>
            <a:off x="304800" y="336549"/>
            <a:ext cx="12395201" cy="5016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Sphinx Gate in Hattusa (capital of the Hittite Empire) was part of the city’s fortifications. All four doors jambs of the gate bore representations of Sphinx. Only one original Sphinx is still place while two other are kept in the local museum. Restoration to Germany  in 1917. The better-preserved was returned to Turkey in 1924 and placed on display in the</a:t>
            </a:r>
            <a:r>
              <a:rPr>
                <a:solidFill>
                  <a:srgbClr val="5F5F5D"/>
                </a:solidFill>
              </a:rPr>
              <a:t> </a:t>
            </a:r>
            <a:r>
              <a:rPr>
                <a:solidFill>
                  <a:srgbClr val="5F5F5D"/>
                </a:solidFill>
                <a:hlinkClick r:id="rId2" invalidUrl="" action="" tgtFrame="" tooltip="" history="1" highlightClick="0" endSnd="0"/>
              </a:rPr>
              <a:t>Istanbul Archaeology Museum</a:t>
            </a:r>
            <a:r>
              <a:t>, but the other remained in Germany where it was on display at the </a:t>
            </a:r>
            <a:r>
              <a:rPr>
                <a:solidFill>
                  <a:srgbClr val="5F5F5D"/>
                </a:solidFill>
                <a:hlinkClick r:id="rId3" invalidUrl="" action="" tgtFrame="" tooltip="" history="1" highlightClick="0" endSnd="0"/>
              </a:rPr>
              <a:t>Pergamon Museum</a:t>
            </a:r>
            <a:r>
              <a:t> from 1934,</a:t>
            </a:r>
            <a:r>
              <a:rPr baseline="31999" sz="1120">
                <a:solidFill>
                  <a:srgbClr val="0645AD"/>
                </a:solidFill>
              </a:rPr>
              <a:t> </a:t>
            </a:r>
            <a:r>
              <a:t>despite numerous requests for its return.</a:t>
            </a:r>
          </a:p>
        </p:txBody>
      </p:sp>
      <p:pic>
        <p:nvPicPr>
          <p:cNvPr id="151" name="4891.jpg" descr="4891.jpg"/>
          <p:cNvPicPr>
            <a:picLocks noChangeAspect="1"/>
          </p:cNvPicPr>
          <p:nvPr/>
        </p:nvPicPr>
        <p:blipFill>
          <a:blip r:embed="rId4">
            <a:extLst/>
          </a:blip>
          <a:stretch>
            <a:fillRect/>
          </a:stretch>
        </p:blipFill>
        <p:spPr>
          <a:xfrm>
            <a:off x="3756648" y="5507594"/>
            <a:ext cx="5491504" cy="3724463"/>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A serpentine or steatite sphinx statuette was found in a late MM III or early LM 1 tomb context at Ayia Triadha, Crete. Small, couchant and wingless, with a large circular depression in the center of its back, this statuette has been the subject of much debate, both in terms of its uses and its origin."/>
          <p:cNvSpPr txBox="1"/>
          <p:nvPr/>
        </p:nvSpPr>
        <p:spPr>
          <a:xfrm>
            <a:off x="480876" y="1073149"/>
            <a:ext cx="12043048" cy="2832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a:solidFill>
                  <a:srgbClr val="5F5F5D"/>
                </a:solidFill>
              </a:defRPr>
            </a:lvl1pPr>
          </a:lstStyle>
          <a:p>
            <a:pPr/>
            <a:r>
              <a:t>A serpentine or steatite sphinx statuette was found in a late MM III or early LM 1 tomb context at Ayia Triadha, Crete. Small, couchant and wingless, with a large circular depression in the center of its back, this statuette has been the subject of much debate, both in terms of its uses and its origin. </a:t>
            </a:r>
          </a:p>
        </p:txBody>
      </p:sp>
      <p:pic>
        <p:nvPicPr>
          <p:cNvPr id="154" name="450px-Museum_of_Anatolian_Civilizations082_kopie1jpg.jpg" descr="450px-Museum_of_Anatolian_Civilizations082_kopie1jpg.jpg"/>
          <p:cNvPicPr>
            <a:picLocks noChangeAspect="1"/>
          </p:cNvPicPr>
          <p:nvPr/>
        </p:nvPicPr>
        <p:blipFill>
          <a:blip r:embed="rId2">
            <a:extLst/>
          </a:blip>
          <a:stretch>
            <a:fillRect/>
          </a:stretch>
        </p:blipFill>
        <p:spPr>
          <a:xfrm>
            <a:off x="2759913" y="5214739"/>
            <a:ext cx="7484974" cy="2744491"/>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The secret of iron had been revealed to Hittites, a power in the ancient North-East around 1500BC. The Hittite legend is not entirely false, since they are credited with the &quot;discovery&quot; or development of iron technology. Iron probably was not the mythical secret weapon which explained Hittite military success. However, they did develop a smelting process capable of producing iron tools, weapons, and ornamental objects. Their process was the result of years of metal-working experience, not simply an accidental  byproduct of an iron rock falling into a fire."/>
          <p:cNvSpPr txBox="1"/>
          <p:nvPr/>
        </p:nvSpPr>
        <p:spPr>
          <a:xfrm>
            <a:off x="353399" y="800100"/>
            <a:ext cx="12298003" cy="5562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secret of iron had been revealed to Hittites, a power in the ancient North-East around 1500BC. The Hittite legend is not entirely false, since they are credited with the "discovery" or development of iron technology. Iron probably was not the mythical secret weapon which explained Hittite military success. However, they did develop a smelting process capable of producing iron tools, weapons, and ornamental objects. Their process was the result of years of metal-working experience, not simply an accidental  byproduct of an iron rock falling into a fire.</a:t>
            </a:r>
          </a:p>
        </p:txBody>
      </p:sp>
      <p:pic>
        <p:nvPicPr>
          <p:cNvPr id="157" name="5667a89e-1471-4aef-92ee-d8879bf8aad3.jpg" descr="5667a89e-1471-4aef-92ee-d8879bf8aad3.jpg"/>
          <p:cNvPicPr>
            <a:picLocks noChangeAspect="1"/>
          </p:cNvPicPr>
          <p:nvPr/>
        </p:nvPicPr>
        <p:blipFill>
          <a:blip r:embed="rId2">
            <a:extLst/>
          </a:blip>
          <a:stretch>
            <a:fillRect/>
          </a:stretch>
        </p:blipFill>
        <p:spPr>
          <a:xfrm>
            <a:off x="4467753" y="6427587"/>
            <a:ext cx="4069294" cy="270793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LAW"/>
          <p:cNvSpPr txBox="1"/>
          <p:nvPr/>
        </p:nvSpPr>
        <p:spPr>
          <a:xfrm>
            <a:off x="5463730" y="4330699"/>
            <a:ext cx="2077340" cy="1092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500"/>
            </a:lvl1pPr>
          </a:lstStyle>
          <a:p>
            <a:pPr/>
            <a:r>
              <a:t>LAW</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In the change from the Old to the New Kingdom, the Hittite monarchy turned into a constitutional monarchy, (a government with a main ruler who has constraints to his/her power through a constitution.) which was probably the first constitutional monarchy in the world.The king had the nobility called Panku or “assembly” to whom he delighted duties.…"/>
          <p:cNvSpPr txBox="1"/>
          <p:nvPr/>
        </p:nvSpPr>
        <p:spPr>
          <a:xfrm>
            <a:off x="333312" y="1098550"/>
            <a:ext cx="12338176" cy="7556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defRPr>
                <a:solidFill>
                  <a:srgbClr val="FFFFFF"/>
                </a:solidFill>
              </a:defRPr>
            </a:pPr>
            <a:r>
              <a:rPr>
                <a:solidFill>
                  <a:srgbClr val="4A4A4A"/>
                </a:solidFill>
              </a:rPr>
              <a:t>In t</a:t>
            </a:r>
            <a:r>
              <a:rPr>
                <a:solidFill>
                  <a:srgbClr val="4F4F4F"/>
                </a:solidFill>
              </a:rPr>
              <a:t>he</a:t>
            </a:r>
            <a:r>
              <a:rPr>
                <a:solidFill>
                  <a:srgbClr val="5F5F5D"/>
                </a:solidFill>
              </a:rPr>
              <a:t> change from the Old to the New Kingdom, the Hittite monarchy turned into a constitutional monarchy, (a government with a main ruler who has constraints to his/her power through a constitution.) which was probably the first constitutional monarchy in the world.The king had the nobility called Panku or “assembly” to whom he delighted duties. </a:t>
            </a:r>
            <a:endParaRPr>
              <a:solidFill>
                <a:srgbClr val="5F5F5D"/>
              </a:solidFill>
            </a:endParaRPr>
          </a:p>
          <a:p>
            <a:pPr defTabSz="457200">
              <a:defRPr>
                <a:solidFill>
                  <a:srgbClr val="FFFFFF"/>
                </a:solidFill>
              </a:defRPr>
            </a:pPr>
            <a:endParaRPr>
              <a:solidFill>
                <a:srgbClr val="5F5F5D"/>
              </a:solidFill>
            </a:endParaRPr>
          </a:p>
          <a:p>
            <a:pPr defTabSz="457200">
              <a:defRPr>
                <a:solidFill>
                  <a:srgbClr val="FFFFFF"/>
                </a:solidFill>
              </a:defRPr>
            </a:pPr>
            <a:r>
              <a:rPr>
                <a:solidFill>
                  <a:srgbClr val="5F5F5D"/>
                </a:solidFill>
              </a:rPr>
              <a:t> The Hittite empire was quite well-developed and had a well-established law code, even having distinctions between accidental and intentional breaches of law. Most of the laws are causative laws, which are laws that set up a cause-and-effect situation.</a:t>
            </a:r>
            <a:endParaRPr>
              <a:solidFill>
                <a:srgbClr val="5F5F5D"/>
              </a:solidFill>
            </a:endParaRPr>
          </a:p>
          <a:p>
            <a:pPr defTabSz="457200">
              <a:defRPr>
                <a:solidFill>
                  <a:srgbClr val="FFFFFF"/>
                </a:solidFill>
              </a:defRPr>
            </a:pPr>
            <a:endParaRPr>
              <a:solidFill>
                <a:srgbClr val="5F5F5D"/>
              </a:solidFill>
            </a:endParaRPr>
          </a:p>
          <a:p>
            <a:pPr algn="l" defTabSz="457200">
              <a:defRPr sz="1200">
                <a:solidFill>
                  <a:srgbClr val="FFFFFF"/>
                </a:solidFill>
                <a:latin typeface="Helvetica"/>
                <a:ea typeface="Helvetica"/>
                <a:cs typeface="Helvetica"/>
                <a:sym typeface="Helvetica"/>
              </a:defRPr>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The Hittite laws have been preserved on a number of Hittite cuneiform tablets found at Hattusa [Near Modern Turkey ]…"/>
          <p:cNvSpPr txBox="1"/>
          <p:nvPr/>
        </p:nvSpPr>
        <p:spPr>
          <a:xfrm>
            <a:off x="377854" y="152399"/>
            <a:ext cx="12249091" cy="5562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p>
          <a:p>
            <a:pPr/>
            <a:r>
              <a:t>The Hittite laws have been preserved on a number of Hittite cuneiform tablets found at Hattusa [Near Modern Turkey ]</a:t>
            </a:r>
          </a:p>
          <a:p>
            <a:pPr/>
            <a:r>
              <a:t>It was written on clay tablets with blunt reed for stylus.</a:t>
            </a:r>
          </a:p>
          <a:p>
            <a:pPr/>
            <a:r>
              <a:t>Mostly the type of laws mentioned are civil and criminal.</a:t>
            </a:r>
          </a:p>
          <a:p>
            <a:pPr/>
            <a:r>
              <a:t>These codes have been written in Akkardian, Hittite and Sumerian. </a:t>
            </a:r>
          </a:p>
          <a:p>
            <a:pPr/>
            <a:r>
              <a:t>According to Prof. Harry A Hoffer Jr. who researched the source of the code is the Old Hittites.</a:t>
            </a:r>
          </a:p>
          <a:p>
            <a:pPr/>
            <a:r>
              <a:t>The time period is from c.a. 1500 [O.H.] - c.a. 1180 [N.H.]</a:t>
            </a:r>
          </a:p>
        </p:txBody>
      </p:sp>
      <p:pic>
        <p:nvPicPr>
          <p:cNvPr id="164" name="96fad1f9-13e7-4dc9-b43b-b76489b720bf.jpg" descr="96fad1f9-13e7-4dc9-b43b-b76489b720bf.jpg"/>
          <p:cNvPicPr>
            <a:picLocks noChangeAspect="1"/>
          </p:cNvPicPr>
          <p:nvPr/>
        </p:nvPicPr>
        <p:blipFill>
          <a:blip r:embed="rId2">
            <a:extLst/>
          </a:blip>
          <a:stretch>
            <a:fillRect/>
          </a:stretch>
        </p:blipFill>
        <p:spPr>
          <a:xfrm>
            <a:off x="4826208" y="6012950"/>
            <a:ext cx="3352384" cy="3240638"/>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THANK YOU"/>
          <p:cNvSpPr txBox="1"/>
          <p:nvPr/>
        </p:nvSpPr>
        <p:spPr>
          <a:xfrm>
            <a:off x="4117625" y="4406899"/>
            <a:ext cx="4769550" cy="93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sz="5500"/>
              <a:t>THANK YOU</a:t>
            </a:r>
            <a:r>
              <a:t>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By…"/>
          <p:cNvSpPr txBox="1"/>
          <p:nvPr/>
        </p:nvSpPr>
        <p:spPr>
          <a:xfrm>
            <a:off x="4493463" y="2641600"/>
            <a:ext cx="4017874" cy="447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By</a:t>
            </a:r>
          </a:p>
          <a:p>
            <a:pPr/>
            <a:r>
              <a:t>-Khushi Shah</a:t>
            </a:r>
          </a:p>
          <a:p>
            <a:pPr/>
            <a:r>
              <a:t>-Navya Sogani </a:t>
            </a:r>
          </a:p>
          <a:p>
            <a:pPr/>
            <a:r>
              <a:t>-Dhanvi Desai </a:t>
            </a:r>
          </a:p>
          <a:p>
            <a:pPr/>
            <a:r>
              <a:t>-Vaibhavi  Venkat </a:t>
            </a:r>
          </a:p>
          <a:p>
            <a:pPr/>
            <a:r>
              <a:t>-Aayushree Sharma </a:t>
            </a:r>
          </a:p>
          <a:p>
            <a:pPr/>
            <a:r>
              <a:t>-Kunal Rane</a:t>
            </a:r>
          </a:p>
          <a:p>
            <a:pPr/>
            <a:r>
              <a:t>-Aishwarya Mukim</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5.png"/></Relationships>

</file>

<file path=ppt/theme/theme1.xml><?xml version="1.0" encoding="utf-8"?>
<a:theme xmlns:a="http://schemas.openxmlformats.org/drawingml/2006/main" xmlns:r="http://schemas.openxmlformats.org/officeDocument/2006/relationships" name="Typeset">
  <a:themeElements>
    <a:clrScheme name="Typeset">
      <a:dk1>
        <a:srgbClr val="57554B"/>
      </a:dk1>
      <a:lt1>
        <a:srgbClr val="0C1557"/>
      </a:lt1>
      <a:dk2>
        <a:srgbClr val="5F5F5D"/>
      </a:dk2>
      <a:lt2>
        <a:srgbClr val="D8D5CE"/>
      </a:lt2>
      <a:accent1>
        <a:srgbClr val="738CAB"/>
      </a:accent1>
      <a:accent2>
        <a:srgbClr val="7E9769"/>
      </a:accent2>
      <a:accent3>
        <a:srgbClr val="D9C064"/>
      </a:accent3>
      <a:accent4>
        <a:srgbClr val="B99369"/>
      </a:accent4>
      <a:accent5>
        <a:srgbClr val="9A4C3C"/>
      </a:accent5>
      <a:accent6>
        <a:srgbClr val="8E8198"/>
      </a:accent6>
      <a:hlink>
        <a:srgbClr val="0000FF"/>
      </a:hlink>
      <a:folHlink>
        <a:srgbClr val="FF00FF"/>
      </a:folHlink>
    </a:clrScheme>
    <a:fontScheme name="Typeset">
      <a:majorFont>
        <a:latin typeface="Academy Engraved LET"/>
        <a:ea typeface="Academy Engraved LET"/>
        <a:cs typeface="Academy Engraved LET"/>
      </a:majorFont>
      <a:minorFont>
        <a:latin typeface="Academy Engraved LET"/>
        <a:ea typeface="Academy Engraved LET"/>
        <a:cs typeface="Academy Engraved LET"/>
      </a:minorFont>
    </a:fontScheme>
    <a:fmtScheme name="Types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12700" dir="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12700" dir="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4">
              <a:hueOff val="-150089"/>
              <a:satOff val="3212"/>
              <a:lumOff val="-17555"/>
              <a:alpha val="75000"/>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ypeset">
  <a:themeElements>
    <a:clrScheme name="Typeset">
      <a:dk1>
        <a:srgbClr val="000000"/>
      </a:dk1>
      <a:lt1>
        <a:srgbClr val="FFFFFF"/>
      </a:lt1>
      <a:dk2>
        <a:srgbClr val="5F5F5D"/>
      </a:dk2>
      <a:lt2>
        <a:srgbClr val="D8D5CE"/>
      </a:lt2>
      <a:accent1>
        <a:srgbClr val="738CAB"/>
      </a:accent1>
      <a:accent2>
        <a:srgbClr val="7E9769"/>
      </a:accent2>
      <a:accent3>
        <a:srgbClr val="D9C064"/>
      </a:accent3>
      <a:accent4>
        <a:srgbClr val="B99369"/>
      </a:accent4>
      <a:accent5>
        <a:srgbClr val="9A4C3C"/>
      </a:accent5>
      <a:accent6>
        <a:srgbClr val="8E8198"/>
      </a:accent6>
      <a:hlink>
        <a:srgbClr val="0000FF"/>
      </a:hlink>
      <a:folHlink>
        <a:srgbClr val="FF00FF"/>
      </a:folHlink>
    </a:clrScheme>
    <a:fontScheme name="Typeset">
      <a:majorFont>
        <a:latin typeface="Academy Engraved LET"/>
        <a:ea typeface="Academy Engraved LET"/>
        <a:cs typeface="Academy Engraved LET"/>
      </a:majorFont>
      <a:minorFont>
        <a:latin typeface="Academy Engraved LET"/>
        <a:ea typeface="Academy Engraved LET"/>
        <a:cs typeface="Academy Engraved LET"/>
      </a:minorFont>
    </a:fontScheme>
    <a:fmtScheme name="Types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12700" dir="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12700" dir="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4">
              <a:hueOff val="-150089"/>
              <a:satOff val="3212"/>
              <a:lumOff val="-17555"/>
              <a:alpha val="75000"/>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